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3"/>
  </p:notesMasterIdLst>
  <p:sldIdLst>
    <p:sldId id="256" r:id="rId2"/>
  </p:sldIdLst>
  <p:sldSz cx="23402925" cy="33123188"/>
  <p:notesSz cx="9791700" cy="14187488"/>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2D200454-40CA-4A62-9FC3-DE9A4176ACB9}">
      <p15:notesGuideLst xmlns:p15="http://schemas.microsoft.com/office/powerpoint/2012/main">
        <p15:guide id="1" orient="horz" pos="2880">
          <p15:clr>
            <a:srgbClr val="000000"/>
          </p15:clr>
        </p15:guide>
        <p15:guide id="2" pos="2160">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8C7DB"/>
    <a:srgbClr val="CCC0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9066"/>
    <p:restoredTop sz="94715"/>
  </p:normalViewPr>
  <p:slideViewPr>
    <p:cSldViewPr snapToGrid="0">
      <p:cViewPr>
        <p:scale>
          <a:sx n="49" d="100"/>
          <a:sy n="49" d="100"/>
        </p:scale>
        <p:origin x="432" y="144"/>
      </p:cViewPr>
      <p:guideLst>
        <p:guide orient="horz" pos="2160"/>
        <p:guide pos="288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
        <p:cNvGrpSpPr/>
        <p:nvPr/>
      </p:nvGrpSpPr>
      <p:grpSpPr>
        <a:xfrm>
          <a:off x="0" y="0"/>
          <a:ext cx="0" cy="0"/>
          <a:chOff x="0" y="0"/>
          <a:chExt cx="0" cy="0"/>
        </a:xfrm>
      </p:grpSpPr>
      <p:sp>
        <p:nvSpPr>
          <p:cNvPr id="3" name="Google Shape;3;n"/>
          <p:cNvSpPr/>
          <p:nvPr/>
        </p:nvSpPr>
        <p:spPr>
          <a:xfrm>
            <a:off x="0" y="0"/>
            <a:ext cx="9791700" cy="14187487"/>
          </a:xfrm>
          <a:prstGeom prst="roundRect">
            <a:avLst>
              <a:gd name="adj" fmla="val 3"/>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000000"/>
              </a:solidFill>
              <a:latin typeface="Times New Roman"/>
              <a:ea typeface="Times New Roman"/>
              <a:cs typeface="Times New Roman"/>
              <a:sym typeface="Times New Roman"/>
            </a:endParaRPr>
          </a:p>
        </p:txBody>
      </p:sp>
      <p:sp>
        <p:nvSpPr>
          <p:cNvPr id="4" name="Google Shape;4;n"/>
          <p:cNvSpPr/>
          <p:nvPr/>
        </p:nvSpPr>
        <p:spPr>
          <a:xfrm>
            <a:off x="0" y="0"/>
            <a:ext cx="9791700" cy="14187487"/>
          </a:xfrm>
          <a:prstGeom prst="roundRect">
            <a:avLst>
              <a:gd name="adj" fmla="val 3"/>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000000"/>
              </a:solidFill>
              <a:latin typeface="Times New Roman"/>
              <a:ea typeface="Times New Roman"/>
              <a:cs typeface="Times New Roman"/>
              <a:sym typeface="Times New Roman"/>
            </a:endParaRPr>
          </a:p>
        </p:txBody>
      </p:sp>
      <p:sp>
        <p:nvSpPr>
          <p:cNvPr id="5" name="Google Shape;5;n"/>
          <p:cNvSpPr/>
          <p:nvPr/>
        </p:nvSpPr>
        <p:spPr>
          <a:xfrm>
            <a:off x="0" y="0"/>
            <a:ext cx="9791700" cy="14187487"/>
          </a:xfrm>
          <a:prstGeom prst="roundRect">
            <a:avLst>
              <a:gd name="adj" fmla="val 3"/>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000000"/>
              </a:solidFill>
              <a:latin typeface="Times New Roman"/>
              <a:ea typeface="Times New Roman"/>
              <a:cs typeface="Times New Roman"/>
              <a:sym typeface="Times New Roman"/>
            </a:endParaRPr>
          </a:p>
        </p:txBody>
      </p:sp>
      <p:sp>
        <p:nvSpPr>
          <p:cNvPr id="6" name="Google Shape;6;n"/>
          <p:cNvSpPr/>
          <p:nvPr/>
        </p:nvSpPr>
        <p:spPr>
          <a:xfrm>
            <a:off x="0" y="0"/>
            <a:ext cx="9791700" cy="14187487"/>
          </a:xfrm>
          <a:prstGeom prst="roundRect">
            <a:avLst>
              <a:gd name="adj" fmla="val 3"/>
            </a:avLst>
          </a:pr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000000"/>
              </a:solidFill>
              <a:latin typeface="Times New Roman"/>
              <a:ea typeface="Times New Roman"/>
              <a:cs typeface="Times New Roman"/>
              <a:sym typeface="Times New Roman"/>
            </a:endParaRPr>
          </a:p>
        </p:txBody>
      </p:sp>
      <p:sp>
        <p:nvSpPr>
          <p:cNvPr id="7" name="Google Shape;7;n"/>
          <p:cNvSpPr>
            <a:spLocks noGrp="1" noRot="1" noChangeAspect="1"/>
          </p:cNvSpPr>
          <p:nvPr>
            <p:ph type="sldImg" idx="2"/>
          </p:nvPr>
        </p:nvSpPr>
        <p:spPr>
          <a:xfrm>
            <a:off x="-11798300" y="-11798300"/>
            <a:ext cx="11791950" cy="12869863"/>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 name="Google Shape;8;n"/>
          <p:cNvSpPr txBox="1">
            <a:spLocks noGrp="1"/>
          </p:cNvSpPr>
          <p:nvPr>
            <p:ph type="body" idx="1"/>
          </p:nvPr>
        </p:nvSpPr>
        <p:spPr>
          <a:xfrm>
            <a:off x="979487" y="6738937"/>
            <a:ext cx="7824787" cy="6375400"/>
          </a:xfrm>
          <a:prstGeom prst="rect">
            <a:avLst/>
          </a:prstGeom>
          <a:noFill/>
          <a:ln>
            <a:noFill/>
          </a:ln>
        </p:spPr>
        <p:txBody>
          <a:bodyPr spcFirstLastPara="1" wrap="square" lIns="0" tIns="0" rIns="0" bIns="0" anchor="t" anchorCtr="0"/>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1:notes"/>
          <p:cNvSpPr>
            <a:spLocks noGrp="1" noRot="1" noChangeAspect="1"/>
          </p:cNvSpPr>
          <p:nvPr>
            <p:ph type="sldImg" idx="2"/>
          </p:nvPr>
        </p:nvSpPr>
        <p:spPr>
          <a:xfrm>
            <a:off x="3017838" y="1077913"/>
            <a:ext cx="3757612" cy="5319712"/>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524288"/>
            <a:headEnd type="none" w="sm" len="sm"/>
            <a:tailEnd type="none" w="sm" len="sm"/>
          </a:ln>
        </p:spPr>
      </p:sp>
      <p:sp>
        <p:nvSpPr>
          <p:cNvPr id="67" name="Google Shape;67;p1:notes"/>
          <p:cNvSpPr txBox="1"/>
          <p:nvPr/>
        </p:nvSpPr>
        <p:spPr>
          <a:xfrm>
            <a:off x="979487" y="6738937"/>
            <a:ext cx="7832725" cy="638333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rgbClr val="000000"/>
              </a:solidFill>
              <a:latin typeface="Times New Roman"/>
              <a:ea typeface="Times New Roman"/>
              <a:cs typeface="Times New Roman"/>
              <a:sym typeface="Times New Roman"/>
            </a:endParaRPr>
          </a:p>
        </p:txBody>
      </p:sp>
      <p:sp>
        <p:nvSpPr>
          <p:cNvPr id="68" name="Google Shape;68;p1:notes"/>
          <p:cNvSpPr txBox="1">
            <a:spLocks noGrp="1"/>
          </p:cNvSpPr>
          <p:nvPr>
            <p:ph type="body" idx="1"/>
          </p:nvPr>
        </p:nvSpPr>
        <p:spPr>
          <a:xfrm>
            <a:off x="979487" y="6738937"/>
            <a:ext cx="7824787" cy="63754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sposition personnalisée">
  <p:cSld name="Disposition personnalisée">
    <p:spTree>
      <p:nvGrpSpPr>
        <p:cNvPr id="1" name="Shape 27"/>
        <p:cNvGrpSpPr/>
        <p:nvPr/>
      </p:nvGrpSpPr>
      <p:grpSpPr>
        <a:xfrm>
          <a:off x="0" y="0"/>
          <a:ext cx="0" cy="0"/>
          <a:chOff x="0" y="0"/>
          <a:chExt cx="0" cy="0"/>
        </a:xfrm>
      </p:grpSpPr>
      <p:sp>
        <p:nvSpPr>
          <p:cNvPr id="28" name="Google Shape;28;p2"/>
          <p:cNvSpPr txBox="1">
            <a:spLocks noGrp="1"/>
          </p:cNvSpPr>
          <p:nvPr>
            <p:ph type="title"/>
          </p:nvPr>
        </p:nvSpPr>
        <p:spPr>
          <a:xfrm>
            <a:off x="1169988" y="1320800"/>
            <a:ext cx="21058187" cy="5526088"/>
          </a:xfrm>
          <a:prstGeom prst="rect">
            <a:avLst/>
          </a:prstGeom>
          <a:noFill/>
          <a:ln>
            <a:noFill/>
          </a:ln>
        </p:spPr>
        <p:txBody>
          <a:bodyPr spcFirstLastPara="1" wrap="square" lIns="0" tIns="0" rIns="0" bIns="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En-tête de section" type="secHead">
  <p:cSld name="SECTION_HEADER">
    <p:spTree>
      <p:nvGrpSpPr>
        <p:cNvPr id="1" name="Shape 56"/>
        <p:cNvGrpSpPr/>
        <p:nvPr/>
      </p:nvGrpSpPr>
      <p:grpSpPr>
        <a:xfrm>
          <a:off x="0" y="0"/>
          <a:ext cx="0" cy="0"/>
          <a:chOff x="0" y="0"/>
          <a:chExt cx="0" cy="0"/>
        </a:xfrm>
      </p:grpSpPr>
      <p:sp>
        <p:nvSpPr>
          <p:cNvPr id="57" name="Google Shape;57;p11"/>
          <p:cNvSpPr txBox="1">
            <a:spLocks noGrp="1"/>
          </p:cNvSpPr>
          <p:nvPr>
            <p:ph type="title"/>
          </p:nvPr>
        </p:nvSpPr>
        <p:spPr>
          <a:xfrm>
            <a:off x="1597025" y="8258175"/>
            <a:ext cx="20185063" cy="13777913"/>
          </a:xfrm>
          <a:prstGeom prst="rect">
            <a:avLst/>
          </a:prstGeom>
          <a:noFill/>
          <a:ln>
            <a:noFill/>
          </a:ln>
        </p:spPr>
        <p:txBody>
          <a:bodyPr spcFirstLastPara="1" wrap="square" lIns="0" tIns="0" rIns="0" bIns="0" anchor="b" anchorCtr="0"/>
          <a:lstStyle>
            <a:lvl1pPr lvl="0" algn="ctr">
              <a:spcBef>
                <a:spcPts val="0"/>
              </a:spcBef>
              <a:spcAft>
                <a:spcPts val="0"/>
              </a:spcAft>
              <a:buSzPts val="1400"/>
              <a:buNone/>
              <a:defRPr sz="6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8" name="Google Shape;58;p11"/>
          <p:cNvSpPr txBox="1">
            <a:spLocks noGrp="1"/>
          </p:cNvSpPr>
          <p:nvPr>
            <p:ph type="body" idx="1"/>
          </p:nvPr>
        </p:nvSpPr>
        <p:spPr>
          <a:xfrm>
            <a:off x="1597025" y="22166263"/>
            <a:ext cx="20185063" cy="7245350"/>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2400"/>
              <a:buNone/>
              <a:defRPr sz="2400"/>
            </a:lvl1pPr>
            <a:lvl2pPr marL="914400" lvl="1" indent="-228600" algn="l">
              <a:spcBef>
                <a:spcPts val="2475"/>
              </a:spcBef>
              <a:spcAft>
                <a:spcPts val="0"/>
              </a:spcAft>
              <a:buSzPts val="2000"/>
              <a:buNone/>
              <a:defRPr sz="2000"/>
            </a:lvl2pPr>
            <a:lvl3pPr marL="1371600" lvl="2" indent="-228600" algn="l">
              <a:spcBef>
                <a:spcPts val="2125"/>
              </a:spcBef>
              <a:spcAft>
                <a:spcPts val="0"/>
              </a:spcAft>
              <a:buSzPts val="1800"/>
              <a:buNone/>
              <a:defRPr sz="1800"/>
            </a:lvl3pPr>
            <a:lvl4pPr marL="1828800" lvl="3" indent="-228600" algn="l">
              <a:spcBef>
                <a:spcPts val="1775"/>
              </a:spcBef>
              <a:spcAft>
                <a:spcPts val="0"/>
              </a:spcAft>
              <a:buSzPts val="1600"/>
              <a:buNone/>
              <a:defRPr sz="1600"/>
            </a:lvl4pPr>
            <a:lvl5pPr marL="2286000" lvl="4" indent="-228600" algn="l">
              <a:spcBef>
                <a:spcPts val="1775"/>
              </a:spcBef>
              <a:spcAft>
                <a:spcPts val="0"/>
              </a:spcAft>
              <a:buSzPts val="1600"/>
              <a:buNone/>
              <a:defRPr sz="1600"/>
            </a:lvl5pPr>
            <a:lvl6pPr marL="2743200" lvl="5" indent="-228600" algn="l">
              <a:lnSpc>
                <a:spcPct val="90000"/>
              </a:lnSpc>
              <a:spcBef>
                <a:spcPts val="500"/>
              </a:spcBef>
              <a:spcAft>
                <a:spcPts val="0"/>
              </a:spcAft>
              <a:buClr>
                <a:schemeClr val="dk1"/>
              </a:buClr>
              <a:buSzPts val="1600"/>
              <a:buNone/>
              <a:defRPr sz="1600"/>
            </a:lvl6pPr>
            <a:lvl7pPr marL="3200400" lvl="6" indent="-228600" algn="l">
              <a:lnSpc>
                <a:spcPct val="90000"/>
              </a:lnSpc>
              <a:spcBef>
                <a:spcPts val="500"/>
              </a:spcBef>
              <a:spcAft>
                <a:spcPts val="0"/>
              </a:spcAft>
              <a:buClr>
                <a:schemeClr val="dk1"/>
              </a:buClr>
              <a:buSzPts val="1600"/>
              <a:buNone/>
              <a:defRPr sz="1600"/>
            </a:lvl7pPr>
            <a:lvl8pPr marL="3657600" lvl="7" indent="-228600" algn="l">
              <a:lnSpc>
                <a:spcPct val="90000"/>
              </a:lnSpc>
              <a:spcBef>
                <a:spcPts val="500"/>
              </a:spcBef>
              <a:spcAft>
                <a:spcPts val="0"/>
              </a:spcAft>
              <a:buClr>
                <a:schemeClr val="dk1"/>
              </a:buClr>
              <a:buSzPts val="1600"/>
              <a:buNone/>
              <a:defRPr sz="1600"/>
            </a:lvl8pPr>
            <a:lvl9pPr marL="4114800" lvl="8" indent="-228600" algn="l">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re et contenu" type="obj">
  <p:cSld name="OBJECT">
    <p:spTree>
      <p:nvGrpSpPr>
        <p:cNvPr id="1" name="Shape 59"/>
        <p:cNvGrpSpPr/>
        <p:nvPr/>
      </p:nvGrpSpPr>
      <p:grpSpPr>
        <a:xfrm>
          <a:off x="0" y="0"/>
          <a:ext cx="0" cy="0"/>
          <a:chOff x="0" y="0"/>
          <a:chExt cx="0" cy="0"/>
        </a:xfrm>
      </p:grpSpPr>
      <p:sp>
        <p:nvSpPr>
          <p:cNvPr id="60" name="Google Shape;60;p12"/>
          <p:cNvSpPr txBox="1">
            <a:spLocks noGrp="1"/>
          </p:cNvSpPr>
          <p:nvPr>
            <p:ph type="title"/>
          </p:nvPr>
        </p:nvSpPr>
        <p:spPr>
          <a:xfrm>
            <a:off x="1169987" y="1320800"/>
            <a:ext cx="21058187" cy="5526087"/>
          </a:xfrm>
          <a:prstGeom prst="rect">
            <a:avLst/>
          </a:prstGeom>
          <a:noFill/>
          <a:ln>
            <a:noFill/>
          </a:ln>
        </p:spPr>
        <p:txBody>
          <a:bodyPr spcFirstLastPara="1" wrap="square" lIns="0" tIns="0" rIns="0" bIns="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1" name="Google Shape;61;p12"/>
          <p:cNvSpPr txBox="1">
            <a:spLocks noGrp="1"/>
          </p:cNvSpPr>
          <p:nvPr>
            <p:ph type="body" idx="1"/>
          </p:nvPr>
        </p:nvSpPr>
        <p:spPr>
          <a:xfrm>
            <a:off x="1169987" y="7750175"/>
            <a:ext cx="21058187" cy="19205575"/>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400"/>
              <a:buNone/>
              <a:defRPr/>
            </a:lvl1pPr>
            <a:lvl2pPr marL="914400" lvl="1" indent="-228600" algn="l">
              <a:spcBef>
                <a:spcPts val="2475"/>
              </a:spcBef>
              <a:spcAft>
                <a:spcPts val="0"/>
              </a:spcAft>
              <a:buSzPts val="1400"/>
              <a:buNone/>
              <a:defRPr/>
            </a:lvl2pPr>
            <a:lvl3pPr marL="1371600" lvl="2" indent="-228600" algn="l">
              <a:spcBef>
                <a:spcPts val="2125"/>
              </a:spcBef>
              <a:spcAft>
                <a:spcPts val="0"/>
              </a:spcAft>
              <a:buSzPts val="1400"/>
              <a:buNone/>
              <a:defRPr/>
            </a:lvl3pPr>
            <a:lvl4pPr marL="1828800" lvl="3" indent="-228600" algn="l">
              <a:spcBef>
                <a:spcPts val="1775"/>
              </a:spcBef>
              <a:spcAft>
                <a:spcPts val="0"/>
              </a:spcAft>
              <a:buSzPts val="1400"/>
              <a:buNone/>
              <a:defRPr/>
            </a:lvl4pPr>
            <a:lvl5pPr marL="2286000" lvl="4" indent="-228600" algn="l">
              <a:spcBef>
                <a:spcPts val="1775"/>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Diapositive de titre" type="title">
  <p:cSld name="TITLE">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2925763" y="5421313"/>
            <a:ext cx="17551400" cy="11531600"/>
          </a:xfrm>
          <a:prstGeom prst="rect">
            <a:avLst/>
          </a:prstGeom>
          <a:noFill/>
          <a:ln>
            <a:noFill/>
          </a:ln>
        </p:spPr>
        <p:txBody>
          <a:bodyPr spcFirstLastPara="1" wrap="square" lIns="0" tIns="0" rIns="0" bIns="0" anchor="b" anchorCtr="0"/>
          <a:lstStyle>
            <a:lvl1pPr lvl="0" algn="ctr">
              <a:spcBef>
                <a:spcPts val="0"/>
              </a:spcBef>
              <a:spcAft>
                <a:spcPts val="0"/>
              </a:spcAft>
              <a:buSzPts val="1400"/>
              <a:buNone/>
              <a:defRPr sz="6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4" name="Google Shape;64;p13"/>
          <p:cNvSpPr txBox="1">
            <a:spLocks noGrp="1"/>
          </p:cNvSpPr>
          <p:nvPr>
            <p:ph type="subTitle" idx="1"/>
          </p:nvPr>
        </p:nvSpPr>
        <p:spPr>
          <a:xfrm>
            <a:off x="2925763" y="17397413"/>
            <a:ext cx="17551400" cy="7997825"/>
          </a:xfrm>
          <a:prstGeom prst="rect">
            <a:avLst/>
          </a:prstGeom>
          <a:noFill/>
          <a:ln>
            <a:noFill/>
          </a:ln>
        </p:spPr>
        <p:txBody>
          <a:bodyPr spcFirstLastPara="1" wrap="square" lIns="0" tIns="0" rIns="0" bIns="0" anchor="t" anchorCtr="0"/>
          <a:lstStyle>
            <a:lvl1pPr lvl="0" algn="ctr">
              <a:spcBef>
                <a:spcPts val="2825"/>
              </a:spcBef>
              <a:spcAft>
                <a:spcPts val="0"/>
              </a:spcAft>
              <a:buSzPts val="2400"/>
              <a:buNone/>
              <a:defRPr sz="2400"/>
            </a:lvl1pPr>
            <a:lvl2pPr lvl="1" algn="ctr">
              <a:spcBef>
                <a:spcPts val="2475"/>
              </a:spcBef>
              <a:spcAft>
                <a:spcPts val="0"/>
              </a:spcAft>
              <a:buSzPts val="2000"/>
              <a:buNone/>
              <a:defRPr sz="2000"/>
            </a:lvl2pPr>
            <a:lvl3pPr lvl="2" algn="ctr">
              <a:spcBef>
                <a:spcPts val="2125"/>
              </a:spcBef>
              <a:spcAft>
                <a:spcPts val="0"/>
              </a:spcAft>
              <a:buSzPts val="1800"/>
              <a:buNone/>
              <a:defRPr sz="1800"/>
            </a:lvl3pPr>
            <a:lvl4pPr lvl="3" algn="ctr">
              <a:spcBef>
                <a:spcPts val="1775"/>
              </a:spcBef>
              <a:spcAft>
                <a:spcPts val="0"/>
              </a:spcAft>
              <a:buSzPts val="1600"/>
              <a:buNone/>
              <a:defRPr sz="1600"/>
            </a:lvl4pPr>
            <a:lvl5pPr lvl="4" algn="ctr">
              <a:spcBef>
                <a:spcPts val="1775"/>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re vertical et texte" type="vertTitleAndTx">
  <p:cSld name="VERTICAL_TITLE_AND_VERTICAL_TEXT">
    <p:spTree>
      <p:nvGrpSpPr>
        <p:cNvPr id="1" name="Shape 29"/>
        <p:cNvGrpSpPr/>
        <p:nvPr/>
      </p:nvGrpSpPr>
      <p:grpSpPr>
        <a:xfrm>
          <a:off x="0" y="0"/>
          <a:ext cx="0" cy="0"/>
          <a:chOff x="0" y="0"/>
          <a:chExt cx="0" cy="0"/>
        </a:xfrm>
      </p:grpSpPr>
      <p:sp>
        <p:nvSpPr>
          <p:cNvPr id="30" name="Google Shape;30;p3"/>
          <p:cNvSpPr txBox="1">
            <a:spLocks noGrp="1"/>
          </p:cNvSpPr>
          <p:nvPr>
            <p:ph type="title"/>
          </p:nvPr>
        </p:nvSpPr>
        <p:spPr>
          <a:xfrm rot="5400000">
            <a:off x="6778626" y="11506199"/>
            <a:ext cx="25634949" cy="5264150"/>
          </a:xfrm>
          <a:prstGeom prst="rect">
            <a:avLst/>
          </a:prstGeom>
          <a:noFill/>
          <a:ln>
            <a:noFill/>
          </a:ln>
        </p:spPr>
        <p:txBody>
          <a:bodyPr spcFirstLastPara="1" wrap="square" lIns="0" tIns="0" rIns="0" bIns="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1" name="Google Shape;31;p3"/>
          <p:cNvSpPr txBox="1">
            <a:spLocks noGrp="1"/>
          </p:cNvSpPr>
          <p:nvPr>
            <p:ph type="body" idx="1"/>
          </p:nvPr>
        </p:nvSpPr>
        <p:spPr>
          <a:xfrm rot="5400000">
            <a:off x="-3826668" y="6317456"/>
            <a:ext cx="25634949" cy="15641637"/>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400"/>
              <a:buNone/>
              <a:defRPr/>
            </a:lvl1pPr>
            <a:lvl2pPr marL="914400" lvl="1" indent="-228600" algn="l">
              <a:spcBef>
                <a:spcPts val="2475"/>
              </a:spcBef>
              <a:spcAft>
                <a:spcPts val="0"/>
              </a:spcAft>
              <a:buSzPts val="1400"/>
              <a:buNone/>
              <a:defRPr/>
            </a:lvl2pPr>
            <a:lvl3pPr marL="1371600" lvl="2" indent="-228600" algn="l">
              <a:spcBef>
                <a:spcPts val="2125"/>
              </a:spcBef>
              <a:spcAft>
                <a:spcPts val="0"/>
              </a:spcAft>
              <a:buSzPts val="1400"/>
              <a:buNone/>
              <a:defRPr/>
            </a:lvl3pPr>
            <a:lvl4pPr marL="1828800" lvl="3" indent="-228600" algn="l">
              <a:spcBef>
                <a:spcPts val="1775"/>
              </a:spcBef>
              <a:spcAft>
                <a:spcPts val="0"/>
              </a:spcAft>
              <a:buSzPts val="1400"/>
              <a:buNone/>
              <a:defRPr/>
            </a:lvl4pPr>
            <a:lvl5pPr marL="2286000" lvl="4" indent="-228600" algn="l">
              <a:spcBef>
                <a:spcPts val="1775"/>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re et texte vertical" type="vertTx">
  <p:cSld name="VERTICAL_TEXT">
    <p:spTree>
      <p:nvGrpSpPr>
        <p:cNvPr id="1" name="Shape 32"/>
        <p:cNvGrpSpPr/>
        <p:nvPr/>
      </p:nvGrpSpPr>
      <p:grpSpPr>
        <a:xfrm>
          <a:off x="0" y="0"/>
          <a:ext cx="0" cy="0"/>
          <a:chOff x="0" y="0"/>
          <a:chExt cx="0" cy="0"/>
        </a:xfrm>
      </p:grpSpPr>
      <p:sp>
        <p:nvSpPr>
          <p:cNvPr id="33" name="Google Shape;33;p4"/>
          <p:cNvSpPr txBox="1">
            <a:spLocks noGrp="1"/>
          </p:cNvSpPr>
          <p:nvPr>
            <p:ph type="title"/>
          </p:nvPr>
        </p:nvSpPr>
        <p:spPr>
          <a:xfrm>
            <a:off x="1169987" y="1320800"/>
            <a:ext cx="21058187" cy="5526087"/>
          </a:xfrm>
          <a:prstGeom prst="rect">
            <a:avLst/>
          </a:prstGeom>
          <a:noFill/>
          <a:ln>
            <a:noFill/>
          </a:ln>
        </p:spPr>
        <p:txBody>
          <a:bodyPr spcFirstLastPara="1" wrap="square" lIns="0" tIns="0" rIns="0" bIns="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4" name="Google Shape;34;p4"/>
          <p:cNvSpPr txBox="1">
            <a:spLocks noGrp="1"/>
          </p:cNvSpPr>
          <p:nvPr>
            <p:ph type="body" idx="1"/>
          </p:nvPr>
        </p:nvSpPr>
        <p:spPr>
          <a:xfrm rot="5400000">
            <a:off x="2096292" y="6823869"/>
            <a:ext cx="19205575" cy="21058187"/>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400"/>
              <a:buNone/>
              <a:defRPr/>
            </a:lvl1pPr>
            <a:lvl2pPr marL="914400" lvl="1" indent="-228600" algn="l">
              <a:spcBef>
                <a:spcPts val="2475"/>
              </a:spcBef>
              <a:spcAft>
                <a:spcPts val="0"/>
              </a:spcAft>
              <a:buSzPts val="1400"/>
              <a:buNone/>
              <a:defRPr/>
            </a:lvl2pPr>
            <a:lvl3pPr marL="1371600" lvl="2" indent="-228600" algn="l">
              <a:spcBef>
                <a:spcPts val="2125"/>
              </a:spcBef>
              <a:spcAft>
                <a:spcPts val="0"/>
              </a:spcAft>
              <a:buSzPts val="1400"/>
              <a:buNone/>
              <a:defRPr/>
            </a:lvl3pPr>
            <a:lvl4pPr marL="1828800" lvl="3" indent="-228600" algn="l">
              <a:spcBef>
                <a:spcPts val="1775"/>
              </a:spcBef>
              <a:spcAft>
                <a:spcPts val="0"/>
              </a:spcAft>
              <a:buSzPts val="1400"/>
              <a:buNone/>
              <a:defRPr/>
            </a:lvl4pPr>
            <a:lvl5pPr marL="2286000" lvl="4" indent="-228600" algn="l">
              <a:spcBef>
                <a:spcPts val="1775"/>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mage avec légende" type="picTx">
  <p:cSld name="PICTURE_WITH_CAPTION_TEXT">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1611313" y="2208213"/>
            <a:ext cx="7548562" cy="7729537"/>
          </a:xfrm>
          <a:prstGeom prst="rect">
            <a:avLst/>
          </a:prstGeom>
          <a:noFill/>
          <a:ln>
            <a:noFill/>
          </a:ln>
        </p:spPr>
        <p:txBody>
          <a:bodyPr spcFirstLastPara="1" wrap="square" lIns="0" tIns="0" rIns="0" bIns="0" anchor="b" anchorCtr="0"/>
          <a:lstStyle>
            <a:lvl1pPr lvl="0" algn="ctr">
              <a:spcBef>
                <a:spcPts val="0"/>
              </a:spcBef>
              <a:spcAft>
                <a:spcPts val="0"/>
              </a:spcAft>
              <a:buSzPts val="1400"/>
              <a:buNone/>
              <a:defRPr sz="3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7" name="Google Shape;37;p5"/>
          <p:cNvSpPr>
            <a:spLocks noGrp="1"/>
          </p:cNvSpPr>
          <p:nvPr>
            <p:ph type="pic" idx="2"/>
          </p:nvPr>
        </p:nvSpPr>
        <p:spPr>
          <a:xfrm>
            <a:off x="9948863" y="4768850"/>
            <a:ext cx="11847512" cy="23539450"/>
          </a:xfrm>
          <a:prstGeom prst="rect">
            <a:avLst/>
          </a:prstGeom>
          <a:noFill/>
          <a:ln>
            <a:noFill/>
          </a:ln>
        </p:spPr>
        <p:txBody>
          <a:bodyPr spcFirstLastPara="1" wrap="square" lIns="0" tIns="0" rIns="0" bIns="0" anchor="t" anchorCtr="0"/>
          <a:lstStyle>
            <a:lvl1pPr marR="0" lvl="0" algn="l" rtl="0">
              <a:spcBef>
                <a:spcPts val="2825"/>
              </a:spcBef>
              <a:spcAft>
                <a:spcPts val="0"/>
              </a:spcAft>
              <a:buClr>
                <a:srgbClr val="000000"/>
              </a:buClr>
              <a:buSzPts val="3200"/>
              <a:buFont typeface="Times New Roman"/>
              <a:buNone/>
              <a:defRPr sz="3200" b="0" i="0" u="none" strike="noStrike" cap="none">
                <a:solidFill>
                  <a:srgbClr val="000000"/>
                </a:solidFill>
                <a:latin typeface="Times New Roman"/>
                <a:ea typeface="Times New Roman"/>
                <a:cs typeface="Times New Roman"/>
                <a:sym typeface="Times New Roman"/>
              </a:defRPr>
            </a:lvl1pPr>
            <a:lvl2pPr marR="0" lvl="1" algn="l" rtl="0">
              <a:spcBef>
                <a:spcPts val="2475"/>
              </a:spcBef>
              <a:spcAft>
                <a:spcPts val="0"/>
              </a:spcAft>
              <a:buClr>
                <a:srgbClr val="000000"/>
              </a:buClr>
              <a:buSzPts val="2800"/>
              <a:buFont typeface="Times New Roman"/>
              <a:buNone/>
              <a:defRPr sz="2800" b="0" i="0" u="none" strike="noStrike" cap="none">
                <a:solidFill>
                  <a:srgbClr val="000000"/>
                </a:solidFill>
                <a:latin typeface="Times New Roman"/>
                <a:ea typeface="Times New Roman"/>
                <a:cs typeface="Times New Roman"/>
                <a:sym typeface="Times New Roman"/>
              </a:defRPr>
            </a:lvl2pPr>
            <a:lvl3pPr marR="0" lvl="2" algn="l" rtl="0">
              <a:spcBef>
                <a:spcPts val="2125"/>
              </a:spcBef>
              <a:spcAft>
                <a:spcPts val="0"/>
              </a:spcAft>
              <a:buClr>
                <a:srgbClr val="000000"/>
              </a:buClr>
              <a:buSzPts val="2400"/>
              <a:buFont typeface="Times New Roman"/>
              <a:buNone/>
              <a:defRPr sz="2400" b="0" i="0" u="none" strike="noStrike" cap="none">
                <a:solidFill>
                  <a:srgbClr val="000000"/>
                </a:solidFill>
                <a:latin typeface="Times New Roman"/>
                <a:ea typeface="Times New Roman"/>
                <a:cs typeface="Times New Roman"/>
                <a:sym typeface="Times New Roman"/>
              </a:defRPr>
            </a:lvl3pPr>
            <a:lvl4pPr marR="0" lvl="3" algn="l" rtl="0">
              <a:spcBef>
                <a:spcPts val="1775"/>
              </a:spcBef>
              <a:spcAft>
                <a:spcPts val="0"/>
              </a:spcAft>
              <a:buClr>
                <a:srgbClr val="000000"/>
              </a:buClr>
              <a:buSzPts val="2000"/>
              <a:buFont typeface="Times New Roman"/>
              <a:buNone/>
              <a:defRPr sz="2000" b="0" i="0" u="none" strike="noStrike" cap="none">
                <a:solidFill>
                  <a:srgbClr val="000000"/>
                </a:solidFill>
                <a:latin typeface="Times New Roman"/>
                <a:ea typeface="Times New Roman"/>
                <a:cs typeface="Times New Roman"/>
                <a:sym typeface="Times New Roman"/>
              </a:defRPr>
            </a:lvl4pPr>
            <a:lvl5pPr marR="0" lvl="4" algn="l" rtl="0">
              <a:spcBef>
                <a:spcPts val="1775"/>
              </a:spcBef>
              <a:spcAft>
                <a:spcPts val="0"/>
              </a:spcAft>
              <a:buClr>
                <a:srgbClr val="000000"/>
              </a:buClr>
              <a:buSzPts val="2000"/>
              <a:buFont typeface="Times New Roman"/>
              <a:buNone/>
              <a:defRPr sz="2000" b="0" i="0" u="none" strike="noStrike" cap="none">
                <a:solidFill>
                  <a:srgbClr val="000000"/>
                </a:solidFill>
                <a:latin typeface="Times New Roman"/>
                <a:ea typeface="Times New Roman"/>
                <a:cs typeface="Times New Roman"/>
                <a:sym typeface="Times New Roman"/>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Times New Roman"/>
                <a:ea typeface="Times New Roman"/>
                <a:cs typeface="Times New Roman"/>
                <a:sym typeface="Times New Roman"/>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Times New Roman"/>
                <a:ea typeface="Times New Roman"/>
                <a:cs typeface="Times New Roman"/>
                <a:sym typeface="Times New Roman"/>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Times New Roman"/>
                <a:ea typeface="Times New Roman"/>
                <a:cs typeface="Times New Roman"/>
                <a:sym typeface="Times New Roman"/>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38" name="Google Shape;38;p5"/>
          <p:cNvSpPr txBox="1">
            <a:spLocks noGrp="1"/>
          </p:cNvSpPr>
          <p:nvPr>
            <p:ph type="body" idx="1"/>
          </p:nvPr>
        </p:nvSpPr>
        <p:spPr>
          <a:xfrm>
            <a:off x="1611313" y="9937750"/>
            <a:ext cx="7548562" cy="18408650"/>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600"/>
              <a:buNone/>
              <a:defRPr sz="1600"/>
            </a:lvl1pPr>
            <a:lvl2pPr marL="914400" lvl="1" indent="-228600" algn="l">
              <a:spcBef>
                <a:spcPts val="2475"/>
              </a:spcBef>
              <a:spcAft>
                <a:spcPts val="0"/>
              </a:spcAft>
              <a:buSzPts val="1400"/>
              <a:buNone/>
              <a:defRPr sz="1400"/>
            </a:lvl2pPr>
            <a:lvl3pPr marL="1371600" lvl="2" indent="-228600" algn="l">
              <a:spcBef>
                <a:spcPts val="2125"/>
              </a:spcBef>
              <a:spcAft>
                <a:spcPts val="0"/>
              </a:spcAft>
              <a:buSzPts val="1200"/>
              <a:buNone/>
              <a:defRPr sz="1200"/>
            </a:lvl3pPr>
            <a:lvl4pPr marL="1828800" lvl="3" indent="-228600" algn="l">
              <a:spcBef>
                <a:spcPts val="1775"/>
              </a:spcBef>
              <a:spcAft>
                <a:spcPts val="0"/>
              </a:spcAft>
              <a:buSzPts val="1000"/>
              <a:buNone/>
              <a:defRPr sz="1000"/>
            </a:lvl4pPr>
            <a:lvl5pPr marL="2286000" lvl="4" indent="-228600" algn="l">
              <a:spcBef>
                <a:spcPts val="1775"/>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u avec légende" type="objTx">
  <p:cSld name="OBJECT_WITH_CAPTION_TEXT">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1611313" y="2208213"/>
            <a:ext cx="7548562" cy="7729537"/>
          </a:xfrm>
          <a:prstGeom prst="rect">
            <a:avLst/>
          </a:prstGeom>
          <a:noFill/>
          <a:ln>
            <a:noFill/>
          </a:ln>
        </p:spPr>
        <p:txBody>
          <a:bodyPr spcFirstLastPara="1" wrap="square" lIns="0" tIns="0" rIns="0" bIns="0" anchor="b" anchorCtr="0"/>
          <a:lstStyle>
            <a:lvl1pPr lvl="0" algn="ctr">
              <a:spcBef>
                <a:spcPts val="0"/>
              </a:spcBef>
              <a:spcAft>
                <a:spcPts val="0"/>
              </a:spcAft>
              <a:buSzPts val="1400"/>
              <a:buNone/>
              <a:defRPr sz="3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1" name="Google Shape;41;p6"/>
          <p:cNvSpPr txBox="1">
            <a:spLocks noGrp="1"/>
          </p:cNvSpPr>
          <p:nvPr>
            <p:ph type="body" idx="1"/>
          </p:nvPr>
        </p:nvSpPr>
        <p:spPr>
          <a:xfrm>
            <a:off x="9948863" y="4768850"/>
            <a:ext cx="11847512" cy="23539450"/>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400"/>
              <a:buNone/>
              <a:defRPr sz="3200"/>
            </a:lvl1pPr>
            <a:lvl2pPr marL="914400" lvl="1" indent="-228600" algn="l">
              <a:spcBef>
                <a:spcPts val="2475"/>
              </a:spcBef>
              <a:spcAft>
                <a:spcPts val="0"/>
              </a:spcAft>
              <a:buSzPts val="1400"/>
              <a:buNone/>
              <a:defRPr sz="2800"/>
            </a:lvl2pPr>
            <a:lvl3pPr marL="1371600" lvl="2" indent="-228600" algn="l">
              <a:spcBef>
                <a:spcPts val="2125"/>
              </a:spcBef>
              <a:spcAft>
                <a:spcPts val="0"/>
              </a:spcAft>
              <a:buSzPts val="1400"/>
              <a:buNone/>
              <a:defRPr sz="2400"/>
            </a:lvl3pPr>
            <a:lvl4pPr marL="1828800" lvl="3" indent="-228600" algn="l">
              <a:spcBef>
                <a:spcPts val="1775"/>
              </a:spcBef>
              <a:spcAft>
                <a:spcPts val="0"/>
              </a:spcAft>
              <a:buSzPts val="1400"/>
              <a:buNone/>
              <a:defRPr sz="2000"/>
            </a:lvl4pPr>
            <a:lvl5pPr marL="2286000" lvl="4" indent="-228600" algn="l">
              <a:spcBef>
                <a:spcPts val="1775"/>
              </a:spcBef>
              <a:spcAft>
                <a:spcPts val="0"/>
              </a:spcAft>
              <a:buSzPts val="1400"/>
              <a:buNone/>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2" name="Google Shape;42;p6"/>
          <p:cNvSpPr txBox="1">
            <a:spLocks noGrp="1"/>
          </p:cNvSpPr>
          <p:nvPr>
            <p:ph type="body" idx="2"/>
          </p:nvPr>
        </p:nvSpPr>
        <p:spPr>
          <a:xfrm>
            <a:off x="1611313" y="9937750"/>
            <a:ext cx="7548562" cy="18408650"/>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600"/>
              <a:buNone/>
              <a:defRPr sz="1600"/>
            </a:lvl1pPr>
            <a:lvl2pPr marL="914400" lvl="1" indent="-228600" algn="l">
              <a:spcBef>
                <a:spcPts val="2475"/>
              </a:spcBef>
              <a:spcAft>
                <a:spcPts val="0"/>
              </a:spcAft>
              <a:buSzPts val="1400"/>
              <a:buNone/>
              <a:defRPr sz="1400"/>
            </a:lvl2pPr>
            <a:lvl3pPr marL="1371600" lvl="2" indent="-228600" algn="l">
              <a:spcBef>
                <a:spcPts val="2125"/>
              </a:spcBef>
              <a:spcAft>
                <a:spcPts val="0"/>
              </a:spcAft>
              <a:buSzPts val="1200"/>
              <a:buNone/>
              <a:defRPr sz="1200"/>
            </a:lvl3pPr>
            <a:lvl4pPr marL="1828800" lvl="3" indent="-228600" algn="l">
              <a:spcBef>
                <a:spcPts val="1775"/>
              </a:spcBef>
              <a:spcAft>
                <a:spcPts val="0"/>
              </a:spcAft>
              <a:buSzPts val="1000"/>
              <a:buNone/>
              <a:defRPr sz="1000"/>
            </a:lvl4pPr>
            <a:lvl5pPr marL="2286000" lvl="4" indent="-228600" algn="l">
              <a:spcBef>
                <a:spcPts val="1775"/>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Vide" type="blank">
  <p:cSld name="BLANK">
    <p:spTree>
      <p:nvGrpSpPr>
        <p:cNvPr id="1" name="Shape 4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re seul" type="titleOnly">
  <p:cSld name="TITLE_ONLY">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1169987" y="1320800"/>
            <a:ext cx="21058187" cy="5526087"/>
          </a:xfrm>
          <a:prstGeom prst="rect">
            <a:avLst/>
          </a:prstGeom>
          <a:noFill/>
          <a:ln>
            <a:noFill/>
          </a:ln>
        </p:spPr>
        <p:txBody>
          <a:bodyPr spcFirstLastPara="1" wrap="square" lIns="0" tIns="0" rIns="0" bIns="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aison" type="twoTxTwoObj">
  <p:cSld name="TWO_OBJECTS_WITH_TEXT">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1611313" y="1763713"/>
            <a:ext cx="20185062" cy="6402387"/>
          </a:xfrm>
          <a:prstGeom prst="rect">
            <a:avLst/>
          </a:prstGeom>
          <a:noFill/>
          <a:ln>
            <a:noFill/>
          </a:ln>
        </p:spPr>
        <p:txBody>
          <a:bodyPr spcFirstLastPara="1" wrap="square" lIns="0" tIns="0" rIns="0" bIns="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8" name="Google Shape;48;p9"/>
          <p:cNvSpPr txBox="1">
            <a:spLocks noGrp="1"/>
          </p:cNvSpPr>
          <p:nvPr>
            <p:ph type="body" idx="1"/>
          </p:nvPr>
        </p:nvSpPr>
        <p:spPr>
          <a:xfrm>
            <a:off x="1611313" y="8120063"/>
            <a:ext cx="9901237" cy="3979862"/>
          </a:xfrm>
          <a:prstGeom prst="rect">
            <a:avLst/>
          </a:prstGeom>
          <a:noFill/>
          <a:ln>
            <a:noFill/>
          </a:ln>
        </p:spPr>
        <p:txBody>
          <a:bodyPr spcFirstLastPara="1" wrap="square" lIns="0" tIns="0" rIns="0" bIns="0" anchor="b" anchorCtr="0"/>
          <a:lstStyle>
            <a:lvl1pPr marL="457200" lvl="0" indent="-228600" algn="l">
              <a:spcBef>
                <a:spcPts val="2825"/>
              </a:spcBef>
              <a:spcAft>
                <a:spcPts val="0"/>
              </a:spcAft>
              <a:buSzPts val="2400"/>
              <a:buNone/>
              <a:defRPr sz="2400" b="1"/>
            </a:lvl1pPr>
            <a:lvl2pPr marL="914400" lvl="1" indent="-228600" algn="l">
              <a:spcBef>
                <a:spcPts val="2475"/>
              </a:spcBef>
              <a:spcAft>
                <a:spcPts val="0"/>
              </a:spcAft>
              <a:buSzPts val="2000"/>
              <a:buNone/>
              <a:defRPr sz="2000" b="1"/>
            </a:lvl2pPr>
            <a:lvl3pPr marL="1371600" lvl="2" indent="-228600" algn="l">
              <a:spcBef>
                <a:spcPts val="2125"/>
              </a:spcBef>
              <a:spcAft>
                <a:spcPts val="0"/>
              </a:spcAft>
              <a:buSzPts val="1800"/>
              <a:buNone/>
              <a:defRPr sz="1800" b="1"/>
            </a:lvl3pPr>
            <a:lvl4pPr marL="1828800" lvl="3" indent="-228600" algn="l">
              <a:spcBef>
                <a:spcPts val="1775"/>
              </a:spcBef>
              <a:spcAft>
                <a:spcPts val="0"/>
              </a:spcAft>
              <a:buSzPts val="1600"/>
              <a:buNone/>
              <a:defRPr sz="1600" b="1"/>
            </a:lvl4pPr>
            <a:lvl5pPr marL="2286000" lvl="4" indent="-228600" algn="l">
              <a:spcBef>
                <a:spcPts val="1775"/>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9"/>
          <p:cNvSpPr txBox="1">
            <a:spLocks noGrp="1"/>
          </p:cNvSpPr>
          <p:nvPr>
            <p:ph type="body" idx="2"/>
          </p:nvPr>
        </p:nvSpPr>
        <p:spPr>
          <a:xfrm>
            <a:off x="1611313" y="12099925"/>
            <a:ext cx="9901237" cy="17795875"/>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400"/>
              <a:buNone/>
              <a:defRPr/>
            </a:lvl1pPr>
            <a:lvl2pPr marL="914400" lvl="1" indent="-228600" algn="l">
              <a:spcBef>
                <a:spcPts val="2475"/>
              </a:spcBef>
              <a:spcAft>
                <a:spcPts val="0"/>
              </a:spcAft>
              <a:buSzPts val="1400"/>
              <a:buNone/>
              <a:defRPr/>
            </a:lvl2pPr>
            <a:lvl3pPr marL="1371600" lvl="2" indent="-228600" algn="l">
              <a:spcBef>
                <a:spcPts val="2125"/>
              </a:spcBef>
              <a:spcAft>
                <a:spcPts val="0"/>
              </a:spcAft>
              <a:buSzPts val="1400"/>
              <a:buNone/>
              <a:defRPr/>
            </a:lvl3pPr>
            <a:lvl4pPr marL="1828800" lvl="3" indent="-228600" algn="l">
              <a:spcBef>
                <a:spcPts val="1775"/>
              </a:spcBef>
              <a:spcAft>
                <a:spcPts val="0"/>
              </a:spcAft>
              <a:buSzPts val="1400"/>
              <a:buNone/>
              <a:defRPr/>
            </a:lvl4pPr>
            <a:lvl5pPr marL="2286000" lvl="4" indent="-228600" algn="l">
              <a:spcBef>
                <a:spcPts val="1775"/>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9"/>
          <p:cNvSpPr txBox="1">
            <a:spLocks noGrp="1"/>
          </p:cNvSpPr>
          <p:nvPr>
            <p:ph type="body" idx="3"/>
          </p:nvPr>
        </p:nvSpPr>
        <p:spPr>
          <a:xfrm>
            <a:off x="11847513" y="8120063"/>
            <a:ext cx="9948862" cy="3979862"/>
          </a:xfrm>
          <a:prstGeom prst="rect">
            <a:avLst/>
          </a:prstGeom>
          <a:noFill/>
          <a:ln>
            <a:noFill/>
          </a:ln>
        </p:spPr>
        <p:txBody>
          <a:bodyPr spcFirstLastPara="1" wrap="square" lIns="0" tIns="0" rIns="0" bIns="0" anchor="b" anchorCtr="0"/>
          <a:lstStyle>
            <a:lvl1pPr marL="457200" lvl="0" indent="-228600" algn="l">
              <a:spcBef>
                <a:spcPts val="2825"/>
              </a:spcBef>
              <a:spcAft>
                <a:spcPts val="0"/>
              </a:spcAft>
              <a:buSzPts val="2400"/>
              <a:buNone/>
              <a:defRPr sz="2400" b="1"/>
            </a:lvl1pPr>
            <a:lvl2pPr marL="914400" lvl="1" indent="-228600" algn="l">
              <a:spcBef>
                <a:spcPts val="2475"/>
              </a:spcBef>
              <a:spcAft>
                <a:spcPts val="0"/>
              </a:spcAft>
              <a:buSzPts val="2000"/>
              <a:buNone/>
              <a:defRPr sz="2000" b="1"/>
            </a:lvl2pPr>
            <a:lvl3pPr marL="1371600" lvl="2" indent="-228600" algn="l">
              <a:spcBef>
                <a:spcPts val="2125"/>
              </a:spcBef>
              <a:spcAft>
                <a:spcPts val="0"/>
              </a:spcAft>
              <a:buSzPts val="1800"/>
              <a:buNone/>
              <a:defRPr sz="1800" b="1"/>
            </a:lvl3pPr>
            <a:lvl4pPr marL="1828800" lvl="3" indent="-228600" algn="l">
              <a:spcBef>
                <a:spcPts val="1775"/>
              </a:spcBef>
              <a:spcAft>
                <a:spcPts val="0"/>
              </a:spcAft>
              <a:buSzPts val="1600"/>
              <a:buNone/>
              <a:defRPr sz="1600" b="1"/>
            </a:lvl4pPr>
            <a:lvl5pPr marL="2286000" lvl="4" indent="-228600" algn="l">
              <a:spcBef>
                <a:spcPts val="1775"/>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1" name="Google Shape;51;p9"/>
          <p:cNvSpPr txBox="1">
            <a:spLocks noGrp="1"/>
          </p:cNvSpPr>
          <p:nvPr>
            <p:ph type="body" idx="4"/>
          </p:nvPr>
        </p:nvSpPr>
        <p:spPr>
          <a:xfrm>
            <a:off x="11847513" y="12099925"/>
            <a:ext cx="9948862" cy="17795875"/>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400"/>
              <a:buNone/>
              <a:defRPr/>
            </a:lvl1pPr>
            <a:lvl2pPr marL="914400" lvl="1" indent="-228600" algn="l">
              <a:spcBef>
                <a:spcPts val="2475"/>
              </a:spcBef>
              <a:spcAft>
                <a:spcPts val="0"/>
              </a:spcAft>
              <a:buSzPts val="1400"/>
              <a:buNone/>
              <a:defRPr/>
            </a:lvl2pPr>
            <a:lvl3pPr marL="1371600" lvl="2" indent="-228600" algn="l">
              <a:spcBef>
                <a:spcPts val="2125"/>
              </a:spcBef>
              <a:spcAft>
                <a:spcPts val="0"/>
              </a:spcAft>
              <a:buSzPts val="1400"/>
              <a:buNone/>
              <a:defRPr/>
            </a:lvl3pPr>
            <a:lvl4pPr marL="1828800" lvl="3" indent="-228600" algn="l">
              <a:spcBef>
                <a:spcPts val="1775"/>
              </a:spcBef>
              <a:spcAft>
                <a:spcPts val="0"/>
              </a:spcAft>
              <a:buSzPts val="1400"/>
              <a:buNone/>
              <a:defRPr/>
            </a:lvl4pPr>
            <a:lvl5pPr marL="2286000" lvl="4" indent="-228600" algn="l">
              <a:spcBef>
                <a:spcPts val="1775"/>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eux contenus" type="twoObj">
  <p:cSld name="TWO_OBJECTS">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a:off x="1169987" y="1320800"/>
            <a:ext cx="21058187" cy="5526087"/>
          </a:xfrm>
          <a:prstGeom prst="rect">
            <a:avLst/>
          </a:prstGeom>
          <a:noFill/>
          <a:ln>
            <a:noFill/>
          </a:ln>
        </p:spPr>
        <p:txBody>
          <a:bodyPr spcFirstLastPara="1" wrap="square" lIns="0" tIns="0" rIns="0" bIns="0" anchor="ctr" anchorCtr="0"/>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4" name="Google Shape;54;p10"/>
          <p:cNvSpPr txBox="1">
            <a:spLocks noGrp="1"/>
          </p:cNvSpPr>
          <p:nvPr>
            <p:ph type="body" idx="1"/>
          </p:nvPr>
        </p:nvSpPr>
        <p:spPr>
          <a:xfrm>
            <a:off x="1169988" y="7750175"/>
            <a:ext cx="10452100" cy="19205575"/>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400"/>
              <a:buNone/>
              <a:defRPr/>
            </a:lvl1pPr>
            <a:lvl2pPr marL="914400" lvl="1" indent="-228600" algn="l">
              <a:spcBef>
                <a:spcPts val="2475"/>
              </a:spcBef>
              <a:spcAft>
                <a:spcPts val="0"/>
              </a:spcAft>
              <a:buSzPts val="1400"/>
              <a:buNone/>
              <a:defRPr/>
            </a:lvl2pPr>
            <a:lvl3pPr marL="1371600" lvl="2" indent="-228600" algn="l">
              <a:spcBef>
                <a:spcPts val="2125"/>
              </a:spcBef>
              <a:spcAft>
                <a:spcPts val="0"/>
              </a:spcAft>
              <a:buSzPts val="1400"/>
              <a:buNone/>
              <a:defRPr/>
            </a:lvl3pPr>
            <a:lvl4pPr marL="1828800" lvl="3" indent="-228600" algn="l">
              <a:spcBef>
                <a:spcPts val="1775"/>
              </a:spcBef>
              <a:spcAft>
                <a:spcPts val="0"/>
              </a:spcAft>
              <a:buSzPts val="1400"/>
              <a:buNone/>
              <a:defRPr/>
            </a:lvl4pPr>
            <a:lvl5pPr marL="2286000" lvl="4" indent="-228600" algn="l">
              <a:spcBef>
                <a:spcPts val="1775"/>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10"/>
          <p:cNvSpPr txBox="1">
            <a:spLocks noGrp="1"/>
          </p:cNvSpPr>
          <p:nvPr>
            <p:ph type="body" idx="2"/>
          </p:nvPr>
        </p:nvSpPr>
        <p:spPr>
          <a:xfrm>
            <a:off x="11774488" y="7750175"/>
            <a:ext cx="10453687" cy="19205575"/>
          </a:xfrm>
          <a:prstGeom prst="rect">
            <a:avLst/>
          </a:prstGeom>
          <a:noFill/>
          <a:ln>
            <a:noFill/>
          </a:ln>
        </p:spPr>
        <p:txBody>
          <a:bodyPr spcFirstLastPara="1" wrap="square" lIns="0" tIns="0" rIns="0" bIns="0" anchor="t" anchorCtr="0"/>
          <a:lstStyle>
            <a:lvl1pPr marL="457200" lvl="0" indent="-228600" algn="l">
              <a:spcBef>
                <a:spcPts val="2825"/>
              </a:spcBef>
              <a:spcAft>
                <a:spcPts val="0"/>
              </a:spcAft>
              <a:buSzPts val="1400"/>
              <a:buNone/>
              <a:defRPr/>
            </a:lvl1pPr>
            <a:lvl2pPr marL="914400" lvl="1" indent="-228600" algn="l">
              <a:spcBef>
                <a:spcPts val="2475"/>
              </a:spcBef>
              <a:spcAft>
                <a:spcPts val="0"/>
              </a:spcAft>
              <a:buSzPts val="1400"/>
              <a:buNone/>
              <a:defRPr/>
            </a:lvl2pPr>
            <a:lvl3pPr marL="1371600" lvl="2" indent="-228600" algn="l">
              <a:spcBef>
                <a:spcPts val="2125"/>
              </a:spcBef>
              <a:spcAft>
                <a:spcPts val="0"/>
              </a:spcAft>
              <a:buSzPts val="1400"/>
              <a:buNone/>
              <a:defRPr/>
            </a:lvl3pPr>
            <a:lvl4pPr marL="1828800" lvl="3" indent="-228600" algn="l">
              <a:spcBef>
                <a:spcPts val="1775"/>
              </a:spcBef>
              <a:spcAft>
                <a:spcPts val="0"/>
              </a:spcAft>
              <a:buSzPts val="1400"/>
              <a:buNone/>
              <a:defRPr/>
            </a:lvl4pPr>
            <a:lvl5pPr marL="2286000" lvl="4" indent="-228600" algn="l">
              <a:spcBef>
                <a:spcPts val="1775"/>
              </a:spcBef>
              <a:spcAft>
                <a:spcPts val="0"/>
              </a:spcAft>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cxnSp>
        <p:nvCxnSpPr>
          <p:cNvPr id="10" name="Google Shape;10;p1"/>
          <p:cNvCxnSpPr/>
          <p:nvPr/>
        </p:nvCxnSpPr>
        <p:spPr>
          <a:xfrm>
            <a:off x="862012" y="28340050"/>
            <a:ext cx="21828125" cy="1587"/>
          </a:xfrm>
          <a:prstGeom prst="straightConnector1">
            <a:avLst/>
          </a:prstGeom>
          <a:noFill/>
          <a:ln>
            <a:noFill/>
          </a:ln>
        </p:spPr>
      </p:cxnSp>
      <p:cxnSp>
        <p:nvCxnSpPr>
          <p:cNvPr id="11" name="Google Shape;11;p1"/>
          <p:cNvCxnSpPr/>
          <p:nvPr/>
        </p:nvCxnSpPr>
        <p:spPr>
          <a:xfrm>
            <a:off x="22690138" y="28340050"/>
            <a:ext cx="1587" cy="1587"/>
          </a:xfrm>
          <a:prstGeom prst="straightConnector1">
            <a:avLst/>
          </a:prstGeom>
          <a:noFill/>
          <a:ln w="12600" cap="sq" cmpd="sng">
            <a:solidFill>
              <a:srgbClr val="1F75D6"/>
            </a:solidFill>
            <a:prstDash val="solid"/>
            <a:miter lim="800000"/>
            <a:headEnd type="none" w="med" len="med"/>
            <a:tailEnd type="none" w="med" len="med"/>
          </a:ln>
        </p:spPr>
      </p:cxnSp>
      <p:cxnSp>
        <p:nvCxnSpPr>
          <p:cNvPr id="12" name="Google Shape;12;p1"/>
          <p:cNvCxnSpPr/>
          <p:nvPr/>
        </p:nvCxnSpPr>
        <p:spPr>
          <a:xfrm>
            <a:off x="22690138" y="32135763"/>
            <a:ext cx="1587" cy="1587"/>
          </a:xfrm>
          <a:prstGeom prst="straightConnector1">
            <a:avLst/>
          </a:prstGeom>
          <a:noFill/>
          <a:ln w="12600" cap="sq" cmpd="sng">
            <a:solidFill>
              <a:srgbClr val="1F75D6"/>
            </a:solidFill>
            <a:prstDash val="solid"/>
            <a:miter lim="800000"/>
            <a:headEnd type="none" w="med" len="med"/>
            <a:tailEnd type="none" w="med" len="med"/>
          </a:ln>
        </p:spPr>
      </p:cxnSp>
      <p:cxnSp>
        <p:nvCxnSpPr>
          <p:cNvPr id="13" name="Google Shape;13;p1"/>
          <p:cNvCxnSpPr/>
          <p:nvPr/>
        </p:nvCxnSpPr>
        <p:spPr>
          <a:xfrm>
            <a:off x="862012" y="28340050"/>
            <a:ext cx="1587" cy="1587"/>
          </a:xfrm>
          <a:prstGeom prst="straightConnector1">
            <a:avLst/>
          </a:prstGeom>
          <a:noFill/>
          <a:ln w="12600" cap="sq" cmpd="sng">
            <a:solidFill>
              <a:srgbClr val="1F75D6"/>
            </a:solidFill>
            <a:prstDash val="solid"/>
            <a:miter lim="800000"/>
            <a:headEnd type="none" w="med" len="med"/>
            <a:tailEnd type="none" w="med" len="med"/>
          </a:ln>
        </p:spPr>
      </p:cxnSp>
      <p:sp>
        <p:nvSpPr>
          <p:cNvPr id="14" name="Google Shape;14;p1"/>
          <p:cNvSpPr txBox="1"/>
          <p:nvPr/>
        </p:nvSpPr>
        <p:spPr>
          <a:xfrm>
            <a:off x="490537" y="2501900"/>
            <a:ext cx="22426612" cy="85725"/>
          </a:xfrm>
          <a:prstGeom prst="rect">
            <a:avLst/>
          </a:prstGeom>
          <a:solidFill>
            <a:srgbClr val="1F1A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cxnSp>
        <p:nvCxnSpPr>
          <p:cNvPr id="15" name="Google Shape;15;p1"/>
          <p:cNvCxnSpPr/>
          <p:nvPr/>
        </p:nvCxnSpPr>
        <p:spPr>
          <a:xfrm>
            <a:off x="469900" y="527050"/>
            <a:ext cx="22448836" cy="1587"/>
          </a:xfrm>
          <a:prstGeom prst="straightConnector1">
            <a:avLst/>
          </a:prstGeom>
          <a:noFill/>
          <a:ln w="12600" cap="sq" cmpd="sng">
            <a:solidFill>
              <a:srgbClr val="1F1A17"/>
            </a:solidFill>
            <a:prstDash val="solid"/>
            <a:miter lim="800000"/>
            <a:headEnd type="none" w="med" len="med"/>
            <a:tailEnd type="none" w="med" len="med"/>
          </a:ln>
        </p:spPr>
      </p:cxnSp>
      <p:cxnSp>
        <p:nvCxnSpPr>
          <p:cNvPr id="16" name="Google Shape;16;p1"/>
          <p:cNvCxnSpPr/>
          <p:nvPr/>
        </p:nvCxnSpPr>
        <p:spPr>
          <a:xfrm>
            <a:off x="22690138" y="584200"/>
            <a:ext cx="1587" cy="1587"/>
          </a:xfrm>
          <a:prstGeom prst="straightConnector1">
            <a:avLst/>
          </a:prstGeom>
          <a:noFill/>
          <a:ln w="12600" cap="sq" cmpd="sng">
            <a:solidFill>
              <a:srgbClr val="1F1A17"/>
            </a:solidFill>
            <a:prstDash val="solid"/>
            <a:miter lim="800000"/>
            <a:headEnd type="none" w="med" len="med"/>
            <a:tailEnd type="none" w="med" len="med"/>
          </a:ln>
        </p:spPr>
      </p:cxnSp>
      <p:cxnSp>
        <p:nvCxnSpPr>
          <p:cNvPr id="17" name="Google Shape;17;p1"/>
          <p:cNvCxnSpPr/>
          <p:nvPr/>
        </p:nvCxnSpPr>
        <p:spPr>
          <a:xfrm>
            <a:off x="22918738" y="527050"/>
            <a:ext cx="1587" cy="32084962"/>
          </a:xfrm>
          <a:prstGeom prst="straightConnector1">
            <a:avLst/>
          </a:prstGeom>
          <a:noFill/>
          <a:ln w="12600" cap="sq" cmpd="sng">
            <a:solidFill>
              <a:srgbClr val="1F1A17"/>
            </a:solidFill>
            <a:prstDash val="solid"/>
            <a:miter lim="800000"/>
            <a:headEnd type="none" w="med" len="med"/>
            <a:tailEnd type="none" w="med" len="med"/>
          </a:ln>
        </p:spPr>
      </p:cxnSp>
      <p:cxnSp>
        <p:nvCxnSpPr>
          <p:cNvPr id="18" name="Google Shape;18;p1"/>
          <p:cNvCxnSpPr/>
          <p:nvPr/>
        </p:nvCxnSpPr>
        <p:spPr>
          <a:xfrm>
            <a:off x="22690138" y="32135763"/>
            <a:ext cx="1587" cy="1587"/>
          </a:xfrm>
          <a:prstGeom prst="straightConnector1">
            <a:avLst/>
          </a:prstGeom>
          <a:noFill/>
          <a:ln w="12600" cap="sq" cmpd="sng">
            <a:solidFill>
              <a:srgbClr val="1F1A17"/>
            </a:solidFill>
            <a:prstDash val="solid"/>
            <a:miter lim="800000"/>
            <a:headEnd type="none" w="med" len="med"/>
            <a:tailEnd type="none" w="med" len="med"/>
          </a:ln>
        </p:spPr>
      </p:cxnSp>
      <p:cxnSp>
        <p:nvCxnSpPr>
          <p:cNvPr id="19" name="Google Shape;19;p1"/>
          <p:cNvCxnSpPr/>
          <p:nvPr/>
        </p:nvCxnSpPr>
        <p:spPr>
          <a:xfrm flipH="1">
            <a:off x="481011" y="32631063"/>
            <a:ext cx="22445662" cy="39687"/>
          </a:xfrm>
          <a:prstGeom prst="straightConnector1">
            <a:avLst/>
          </a:prstGeom>
          <a:noFill/>
          <a:ln w="12600" cap="sq" cmpd="sng">
            <a:solidFill>
              <a:srgbClr val="1F1A17"/>
            </a:solidFill>
            <a:prstDash val="solid"/>
            <a:miter lim="800000"/>
            <a:headEnd type="none" w="med" len="med"/>
            <a:tailEnd type="none" w="med" len="med"/>
          </a:ln>
        </p:spPr>
      </p:cxnSp>
      <p:cxnSp>
        <p:nvCxnSpPr>
          <p:cNvPr id="20" name="Google Shape;20;p1"/>
          <p:cNvCxnSpPr/>
          <p:nvPr/>
        </p:nvCxnSpPr>
        <p:spPr>
          <a:xfrm rot="10800000" flipH="1">
            <a:off x="488950" y="500063"/>
            <a:ext cx="1587" cy="32196087"/>
          </a:xfrm>
          <a:prstGeom prst="straightConnector1">
            <a:avLst/>
          </a:prstGeom>
          <a:noFill/>
          <a:ln w="12600" cap="sq" cmpd="sng">
            <a:solidFill>
              <a:srgbClr val="1F1A17"/>
            </a:solidFill>
            <a:prstDash val="solid"/>
            <a:miter lim="800000"/>
            <a:headEnd type="none" w="med" len="med"/>
            <a:tailEnd type="none" w="med" len="med"/>
          </a:ln>
        </p:spPr>
      </p:cxnSp>
      <p:cxnSp>
        <p:nvCxnSpPr>
          <p:cNvPr id="21" name="Google Shape;21;p1"/>
          <p:cNvCxnSpPr/>
          <p:nvPr/>
        </p:nvCxnSpPr>
        <p:spPr>
          <a:xfrm>
            <a:off x="850900" y="584200"/>
            <a:ext cx="1587" cy="1587"/>
          </a:xfrm>
          <a:prstGeom prst="straightConnector1">
            <a:avLst/>
          </a:prstGeom>
          <a:noFill/>
          <a:ln w="12600" cap="sq" cmpd="sng">
            <a:solidFill>
              <a:srgbClr val="1F1A17"/>
            </a:solidFill>
            <a:prstDash val="solid"/>
            <a:miter lim="800000"/>
            <a:headEnd type="none" w="med" len="med"/>
            <a:tailEnd type="none" w="med" len="med"/>
          </a:ln>
        </p:spPr>
      </p:cxnSp>
      <p:sp>
        <p:nvSpPr>
          <p:cNvPr id="22" name="Google Shape;22;p1"/>
          <p:cNvSpPr txBox="1"/>
          <p:nvPr/>
        </p:nvSpPr>
        <p:spPr>
          <a:xfrm>
            <a:off x="503237" y="4295775"/>
            <a:ext cx="22369462" cy="66675"/>
          </a:xfrm>
          <a:prstGeom prst="rect">
            <a:avLst/>
          </a:prstGeom>
          <a:solidFill>
            <a:srgbClr val="1F1A1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pic>
        <p:nvPicPr>
          <p:cNvPr id="23" name="Google Shape;23;p1"/>
          <p:cNvPicPr preferRelativeResize="0"/>
          <p:nvPr/>
        </p:nvPicPr>
        <p:blipFill rotWithShape="1">
          <a:blip r:embed="rId14">
            <a:alphaModFix/>
          </a:blip>
          <a:srcRect/>
          <a:stretch/>
        </p:blipFill>
        <p:spPr>
          <a:xfrm>
            <a:off x="720725" y="647700"/>
            <a:ext cx="4967288" cy="1825625"/>
          </a:xfrm>
          <a:prstGeom prst="rect">
            <a:avLst/>
          </a:prstGeom>
          <a:noFill/>
          <a:ln>
            <a:noFill/>
          </a:ln>
        </p:spPr>
      </p:pic>
      <p:sp>
        <p:nvSpPr>
          <p:cNvPr id="24" name="Google Shape;24;p1"/>
          <p:cNvSpPr txBox="1"/>
          <p:nvPr/>
        </p:nvSpPr>
        <p:spPr>
          <a:xfrm>
            <a:off x="6191250" y="647700"/>
            <a:ext cx="11231562" cy="1728787"/>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00"/>
              </a:buClr>
              <a:buSzPts val="2400"/>
              <a:buFont typeface="Times New Roman"/>
              <a:buNone/>
            </a:pPr>
            <a:r>
              <a:rPr lang="en-US" sz="2400" b="1" i="0" u="none">
                <a:solidFill>
                  <a:srgbClr val="000000"/>
                </a:solidFill>
                <a:latin typeface="Times New Roman"/>
                <a:ea typeface="Times New Roman"/>
                <a:cs typeface="Times New Roman"/>
                <a:sym typeface="Times New Roman"/>
              </a:rPr>
              <a:t>République Algérienne Démocratique et Populaire</a:t>
            </a:r>
            <a:endParaRPr/>
          </a:p>
          <a:p>
            <a:pPr marL="0" marR="0" lvl="0" indent="0" algn="ctr" rtl="0">
              <a:lnSpc>
                <a:spcPct val="100000"/>
              </a:lnSpc>
              <a:spcBef>
                <a:spcPts val="0"/>
              </a:spcBef>
              <a:spcAft>
                <a:spcPts val="0"/>
              </a:spcAft>
              <a:buClr>
                <a:srgbClr val="000000"/>
              </a:buClr>
              <a:buSzPts val="2400"/>
              <a:buFont typeface="Times New Roman"/>
              <a:buNone/>
            </a:pPr>
            <a:r>
              <a:rPr lang="en-US" sz="2400" b="1" i="0" u="none">
                <a:solidFill>
                  <a:srgbClr val="000000"/>
                </a:solidFill>
                <a:latin typeface="Times New Roman"/>
                <a:ea typeface="Times New Roman"/>
                <a:cs typeface="Times New Roman"/>
                <a:sym typeface="Times New Roman"/>
              </a:rPr>
              <a:t>الجـمهوريــــة الجــزائريــة الديمــقراطيــة الشــعبية</a:t>
            </a:r>
            <a:endParaRPr/>
          </a:p>
          <a:p>
            <a:pPr marL="0" marR="0" lvl="0" indent="0" algn="ctr" rtl="0">
              <a:lnSpc>
                <a:spcPct val="100000"/>
              </a:lnSpc>
              <a:spcBef>
                <a:spcPts val="0"/>
              </a:spcBef>
              <a:spcAft>
                <a:spcPts val="0"/>
              </a:spcAft>
              <a:buClr>
                <a:srgbClr val="000000"/>
              </a:buClr>
              <a:buSzPts val="2400"/>
              <a:buFont typeface="Times New Roman"/>
              <a:buNone/>
            </a:pPr>
            <a:r>
              <a:rPr lang="en-US" sz="2400" b="1" i="0" u="none">
                <a:solidFill>
                  <a:srgbClr val="000000"/>
                </a:solidFill>
                <a:latin typeface="Times New Roman"/>
                <a:ea typeface="Times New Roman"/>
                <a:cs typeface="Times New Roman"/>
                <a:sym typeface="Times New Roman"/>
              </a:rPr>
              <a:t>Ministère de l’Enseignement Supérieur et de la Recherche Scientifique</a:t>
            </a:r>
            <a:endParaRPr/>
          </a:p>
          <a:p>
            <a:pPr marL="0" marR="0" lvl="0" indent="0" algn="ctr" rtl="0">
              <a:lnSpc>
                <a:spcPct val="100000"/>
              </a:lnSpc>
              <a:spcBef>
                <a:spcPts val="0"/>
              </a:spcBef>
              <a:spcAft>
                <a:spcPts val="0"/>
              </a:spcAft>
              <a:buClr>
                <a:srgbClr val="000000"/>
              </a:buClr>
              <a:buSzPts val="1200"/>
              <a:buFont typeface="Times New Roman"/>
              <a:buNone/>
            </a:pPr>
            <a:r>
              <a:rPr lang="en-US" sz="1200" b="1" i="0" u="none">
                <a:solidFill>
                  <a:srgbClr val="000000"/>
                </a:solidFill>
                <a:latin typeface="Times New Roman"/>
                <a:ea typeface="Times New Roman"/>
                <a:cs typeface="Times New Roman"/>
                <a:sym typeface="Times New Roman"/>
              </a:rPr>
              <a:t>وزارة</a:t>
            </a:r>
            <a:r>
              <a:rPr lang="en-US" sz="2400" b="1" i="0" u="none">
                <a:solidFill>
                  <a:srgbClr val="000000"/>
                </a:solidFill>
                <a:latin typeface="Times New Roman"/>
                <a:ea typeface="Times New Roman"/>
                <a:cs typeface="Times New Roman"/>
                <a:sym typeface="Times New Roman"/>
              </a:rPr>
              <a:t> </a:t>
            </a:r>
            <a:r>
              <a:rPr lang="en-US" sz="1200" b="1" i="0" u="none">
                <a:solidFill>
                  <a:srgbClr val="000000"/>
                </a:solidFill>
                <a:latin typeface="Times New Roman"/>
                <a:ea typeface="Times New Roman"/>
                <a:cs typeface="Times New Roman"/>
                <a:sym typeface="Times New Roman"/>
              </a:rPr>
              <a:t>التـعليـم</a:t>
            </a:r>
            <a:r>
              <a:rPr lang="en-US" sz="2400" b="1" i="0" u="none">
                <a:solidFill>
                  <a:srgbClr val="000000"/>
                </a:solidFill>
                <a:latin typeface="Times New Roman"/>
                <a:ea typeface="Times New Roman"/>
                <a:cs typeface="Times New Roman"/>
                <a:sym typeface="Times New Roman"/>
              </a:rPr>
              <a:t> </a:t>
            </a:r>
            <a:r>
              <a:rPr lang="en-US" sz="1200" b="1" i="0" u="none">
                <a:solidFill>
                  <a:srgbClr val="000000"/>
                </a:solidFill>
                <a:latin typeface="Times New Roman"/>
                <a:ea typeface="Times New Roman"/>
                <a:cs typeface="Times New Roman"/>
                <a:sym typeface="Times New Roman"/>
              </a:rPr>
              <a:t>العــالي</a:t>
            </a:r>
            <a:r>
              <a:rPr lang="en-US" sz="2400" b="1" i="0" u="none">
                <a:solidFill>
                  <a:srgbClr val="000000"/>
                </a:solidFill>
                <a:latin typeface="Times New Roman"/>
                <a:ea typeface="Times New Roman"/>
                <a:cs typeface="Times New Roman"/>
                <a:sym typeface="Times New Roman"/>
              </a:rPr>
              <a:t> </a:t>
            </a:r>
            <a:r>
              <a:rPr lang="en-US" sz="1200" b="1" i="0" u="none">
                <a:solidFill>
                  <a:srgbClr val="000000"/>
                </a:solidFill>
                <a:latin typeface="Times New Roman"/>
                <a:ea typeface="Times New Roman"/>
                <a:cs typeface="Times New Roman"/>
                <a:sym typeface="Times New Roman"/>
              </a:rPr>
              <a:t>والبــحث</a:t>
            </a:r>
            <a:r>
              <a:rPr lang="en-US" sz="2400" b="1" i="0" u="none">
                <a:solidFill>
                  <a:srgbClr val="000000"/>
                </a:solidFill>
                <a:latin typeface="Times New Roman"/>
                <a:ea typeface="Times New Roman"/>
                <a:cs typeface="Times New Roman"/>
                <a:sym typeface="Times New Roman"/>
              </a:rPr>
              <a:t> </a:t>
            </a:r>
            <a:r>
              <a:rPr lang="en-US" sz="1200" b="1" i="0" u="none">
                <a:solidFill>
                  <a:srgbClr val="000000"/>
                </a:solidFill>
                <a:latin typeface="Times New Roman"/>
                <a:ea typeface="Times New Roman"/>
                <a:cs typeface="Times New Roman"/>
                <a:sym typeface="Times New Roman"/>
              </a:rPr>
              <a:t>العلـــمي</a:t>
            </a:r>
            <a:endParaRPr/>
          </a:p>
        </p:txBody>
      </p:sp>
      <p:sp>
        <p:nvSpPr>
          <p:cNvPr id="25" name="Google Shape;25;p1"/>
          <p:cNvSpPr txBox="1">
            <a:spLocks noGrp="1"/>
          </p:cNvSpPr>
          <p:nvPr>
            <p:ph type="title"/>
          </p:nvPr>
        </p:nvSpPr>
        <p:spPr>
          <a:xfrm>
            <a:off x="1169987" y="1320800"/>
            <a:ext cx="21058187" cy="5526087"/>
          </a:xfrm>
          <a:prstGeom prst="rect">
            <a:avLst/>
          </a:prstGeom>
          <a:noFill/>
          <a:ln>
            <a:noFill/>
          </a:ln>
        </p:spPr>
        <p:txBody>
          <a:bodyPr spcFirstLastPara="1" wrap="square" lIns="0" tIns="0" rIns="0" bIns="0" anchor="ctr" anchorCtr="0"/>
          <a:lstStyle>
            <a:lvl1pPr marR="0" lvl="0" algn="ctr" rtl="0">
              <a:spcBef>
                <a:spcPts val="0"/>
              </a:spcBef>
              <a:spcAft>
                <a:spcPts val="0"/>
              </a:spcAft>
              <a:buSzPts val="1400"/>
              <a:buNone/>
              <a:defRPr sz="15500" b="0" i="0" u="none" strike="noStrike" cap="none">
                <a:solidFill>
                  <a:srgbClr val="000000"/>
                </a:solidFill>
                <a:latin typeface="Times New Roman"/>
                <a:ea typeface="Times New Roman"/>
                <a:cs typeface="Times New Roman"/>
                <a:sym typeface="Times New Roman"/>
              </a:defRPr>
            </a:lvl1pPr>
            <a:lvl2pPr marR="0" lvl="1" algn="ctr" rtl="0">
              <a:spcBef>
                <a:spcPts val="0"/>
              </a:spcBef>
              <a:spcAft>
                <a:spcPts val="0"/>
              </a:spcAft>
              <a:buSzPts val="1400"/>
              <a:buNone/>
              <a:defRPr sz="15500" b="0" i="0" u="none" strike="noStrike" cap="none">
                <a:solidFill>
                  <a:srgbClr val="000000"/>
                </a:solidFill>
                <a:latin typeface="Times New Roman"/>
                <a:ea typeface="Times New Roman"/>
                <a:cs typeface="Times New Roman"/>
                <a:sym typeface="Times New Roman"/>
              </a:defRPr>
            </a:lvl2pPr>
            <a:lvl3pPr marR="0" lvl="2" algn="ctr" rtl="0">
              <a:spcBef>
                <a:spcPts val="0"/>
              </a:spcBef>
              <a:spcAft>
                <a:spcPts val="0"/>
              </a:spcAft>
              <a:buSzPts val="1400"/>
              <a:buNone/>
              <a:defRPr sz="15500" b="0" i="0" u="none" strike="noStrike" cap="none">
                <a:solidFill>
                  <a:srgbClr val="000000"/>
                </a:solidFill>
                <a:latin typeface="Times New Roman"/>
                <a:ea typeface="Times New Roman"/>
                <a:cs typeface="Times New Roman"/>
                <a:sym typeface="Times New Roman"/>
              </a:defRPr>
            </a:lvl3pPr>
            <a:lvl4pPr marR="0" lvl="3" algn="ctr" rtl="0">
              <a:spcBef>
                <a:spcPts val="0"/>
              </a:spcBef>
              <a:spcAft>
                <a:spcPts val="0"/>
              </a:spcAft>
              <a:buSzPts val="1400"/>
              <a:buNone/>
              <a:defRPr sz="15500" b="0" i="0" u="none" strike="noStrike" cap="none">
                <a:solidFill>
                  <a:srgbClr val="000000"/>
                </a:solidFill>
                <a:latin typeface="Times New Roman"/>
                <a:ea typeface="Times New Roman"/>
                <a:cs typeface="Times New Roman"/>
                <a:sym typeface="Times New Roman"/>
              </a:defRPr>
            </a:lvl4pPr>
            <a:lvl5pPr marR="0" lvl="4" algn="ctr" rtl="0">
              <a:spcBef>
                <a:spcPts val="0"/>
              </a:spcBef>
              <a:spcAft>
                <a:spcPts val="0"/>
              </a:spcAft>
              <a:buSzPts val="1400"/>
              <a:buNone/>
              <a:defRPr sz="15500" b="0" i="0" u="none" strike="noStrike" cap="none">
                <a:solidFill>
                  <a:srgbClr val="000000"/>
                </a:solidFill>
                <a:latin typeface="Times New Roman"/>
                <a:ea typeface="Times New Roman"/>
                <a:cs typeface="Times New Roman"/>
                <a:sym typeface="Times New Roman"/>
              </a:defRPr>
            </a:lvl5pPr>
            <a:lvl6pPr marR="0" lvl="5" algn="ctr" rtl="0">
              <a:spcBef>
                <a:spcPts val="0"/>
              </a:spcBef>
              <a:spcAft>
                <a:spcPts val="0"/>
              </a:spcAft>
              <a:buSzPts val="1400"/>
              <a:buNone/>
              <a:defRPr sz="15500" b="0" i="0" u="none" strike="noStrike" cap="none">
                <a:solidFill>
                  <a:srgbClr val="000000"/>
                </a:solidFill>
                <a:latin typeface="Times New Roman"/>
                <a:ea typeface="Times New Roman"/>
                <a:cs typeface="Times New Roman"/>
                <a:sym typeface="Times New Roman"/>
              </a:defRPr>
            </a:lvl6pPr>
            <a:lvl7pPr marR="0" lvl="6" algn="ctr" rtl="0">
              <a:spcBef>
                <a:spcPts val="0"/>
              </a:spcBef>
              <a:spcAft>
                <a:spcPts val="0"/>
              </a:spcAft>
              <a:buSzPts val="1400"/>
              <a:buNone/>
              <a:defRPr sz="15500" b="0" i="0" u="none" strike="noStrike" cap="none">
                <a:solidFill>
                  <a:srgbClr val="000000"/>
                </a:solidFill>
                <a:latin typeface="Times New Roman"/>
                <a:ea typeface="Times New Roman"/>
                <a:cs typeface="Times New Roman"/>
                <a:sym typeface="Times New Roman"/>
              </a:defRPr>
            </a:lvl7pPr>
            <a:lvl8pPr marR="0" lvl="7" algn="ctr" rtl="0">
              <a:spcBef>
                <a:spcPts val="0"/>
              </a:spcBef>
              <a:spcAft>
                <a:spcPts val="0"/>
              </a:spcAft>
              <a:buSzPts val="1400"/>
              <a:buNone/>
              <a:defRPr sz="15500" b="0" i="0" u="none" strike="noStrike" cap="none">
                <a:solidFill>
                  <a:srgbClr val="000000"/>
                </a:solidFill>
                <a:latin typeface="Times New Roman"/>
                <a:ea typeface="Times New Roman"/>
                <a:cs typeface="Times New Roman"/>
                <a:sym typeface="Times New Roman"/>
              </a:defRPr>
            </a:lvl8pPr>
            <a:lvl9pPr marR="0" lvl="8" algn="ctr" rtl="0">
              <a:spcBef>
                <a:spcPts val="0"/>
              </a:spcBef>
              <a:spcAft>
                <a:spcPts val="0"/>
              </a:spcAft>
              <a:buSzPts val="1400"/>
              <a:buNone/>
              <a:defRPr sz="15500" b="0" i="0" u="none" strike="noStrike" cap="none">
                <a:solidFill>
                  <a:srgbClr val="000000"/>
                </a:solidFill>
                <a:latin typeface="Times New Roman"/>
                <a:ea typeface="Times New Roman"/>
                <a:cs typeface="Times New Roman"/>
                <a:sym typeface="Times New Roman"/>
              </a:defRPr>
            </a:lvl9pPr>
          </a:lstStyle>
          <a:p>
            <a:endParaRPr/>
          </a:p>
        </p:txBody>
      </p:sp>
      <p:sp>
        <p:nvSpPr>
          <p:cNvPr id="26" name="Google Shape;26;p1"/>
          <p:cNvSpPr txBox="1">
            <a:spLocks noGrp="1"/>
          </p:cNvSpPr>
          <p:nvPr>
            <p:ph type="body" idx="1"/>
          </p:nvPr>
        </p:nvSpPr>
        <p:spPr>
          <a:xfrm>
            <a:off x="1169987" y="7750175"/>
            <a:ext cx="21058187" cy="19205575"/>
          </a:xfrm>
          <a:prstGeom prst="rect">
            <a:avLst/>
          </a:prstGeom>
          <a:noFill/>
          <a:ln>
            <a:noFill/>
          </a:ln>
        </p:spPr>
        <p:txBody>
          <a:bodyPr spcFirstLastPara="1" wrap="square" lIns="0" tIns="0" rIns="0" bIns="0" anchor="t" anchorCtr="0"/>
          <a:lstStyle>
            <a:lvl1pPr marL="457200" marR="0" lvl="0" indent="-228600" algn="l" rtl="0">
              <a:spcBef>
                <a:spcPts val="2825"/>
              </a:spcBef>
              <a:spcAft>
                <a:spcPts val="0"/>
              </a:spcAft>
              <a:buSzPts val="1400"/>
              <a:buNone/>
              <a:defRPr sz="11300" b="0" i="0" u="none" strike="noStrike" cap="none">
                <a:solidFill>
                  <a:srgbClr val="000000"/>
                </a:solidFill>
                <a:latin typeface="Times New Roman"/>
                <a:ea typeface="Times New Roman"/>
                <a:cs typeface="Times New Roman"/>
                <a:sym typeface="Times New Roman"/>
              </a:defRPr>
            </a:lvl1pPr>
            <a:lvl2pPr marL="914400" marR="0" lvl="1" indent="-228600" algn="l" rtl="0">
              <a:spcBef>
                <a:spcPts val="2475"/>
              </a:spcBef>
              <a:spcAft>
                <a:spcPts val="0"/>
              </a:spcAft>
              <a:buSzPts val="1400"/>
              <a:buNone/>
              <a:defRPr sz="9900" b="0" i="0" u="none" strike="noStrike" cap="none">
                <a:solidFill>
                  <a:srgbClr val="000000"/>
                </a:solidFill>
                <a:latin typeface="Times New Roman"/>
                <a:ea typeface="Times New Roman"/>
                <a:cs typeface="Times New Roman"/>
                <a:sym typeface="Times New Roman"/>
              </a:defRPr>
            </a:lvl2pPr>
            <a:lvl3pPr marL="1371600" marR="0" lvl="2" indent="-228600" algn="l" rtl="0">
              <a:spcBef>
                <a:spcPts val="2125"/>
              </a:spcBef>
              <a:spcAft>
                <a:spcPts val="0"/>
              </a:spcAft>
              <a:buSzPts val="1400"/>
              <a:buNone/>
              <a:defRPr sz="8500" b="0" i="0" u="none" strike="noStrike" cap="none">
                <a:solidFill>
                  <a:srgbClr val="000000"/>
                </a:solidFill>
                <a:latin typeface="Times New Roman"/>
                <a:ea typeface="Times New Roman"/>
                <a:cs typeface="Times New Roman"/>
                <a:sym typeface="Times New Roman"/>
              </a:defRPr>
            </a:lvl3pPr>
            <a:lvl4pPr marL="1828800" marR="0" lvl="3" indent="-228600" algn="l" rtl="0">
              <a:spcBef>
                <a:spcPts val="1775"/>
              </a:spcBef>
              <a:spcAft>
                <a:spcPts val="0"/>
              </a:spcAft>
              <a:buSzPts val="1400"/>
              <a:buNone/>
              <a:defRPr sz="7100" b="0" i="0" u="none" strike="noStrike" cap="none">
                <a:solidFill>
                  <a:srgbClr val="000000"/>
                </a:solidFill>
                <a:latin typeface="Times New Roman"/>
                <a:ea typeface="Times New Roman"/>
                <a:cs typeface="Times New Roman"/>
                <a:sym typeface="Times New Roman"/>
              </a:defRPr>
            </a:lvl4pPr>
            <a:lvl5pPr marL="2286000" marR="0" lvl="4" indent="-228600" algn="l" rtl="0">
              <a:spcBef>
                <a:spcPts val="1775"/>
              </a:spcBef>
              <a:spcAft>
                <a:spcPts val="0"/>
              </a:spcAft>
              <a:buSzPts val="1400"/>
              <a:buNone/>
              <a:defRPr sz="7100" b="0" i="0" u="none" strike="noStrike" cap="none">
                <a:solidFill>
                  <a:srgbClr val="000000"/>
                </a:solidFill>
                <a:latin typeface="Times New Roman"/>
                <a:ea typeface="Times New Roman"/>
                <a:cs typeface="Times New Roman"/>
                <a:sym typeface="Times New Roman"/>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jp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tiff"/><Relationship Id="rId10" Type="http://schemas.openxmlformats.org/officeDocument/2006/relationships/image" Target="../media/image9.tiff"/><Relationship Id="rId11"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9"/>
        <p:cNvGrpSpPr/>
        <p:nvPr/>
      </p:nvGrpSpPr>
      <p:grpSpPr>
        <a:xfrm>
          <a:off x="0" y="0"/>
          <a:ext cx="0" cy="0"/>
          <a:chOff x="0" y="0"/>
          <a:chExt cx="0" cy="0"/>
        </a:xfrm>
      </p:grpSpPr>
      <p:pic>
        <p:nvPicPr>
          <p:cNvPr id="70" name="Google Shape;70;p14"/>
          <p:cNvPicPr preferRelativeResize="0"/>
          <p:nvPr/>
        </p:nvPicPr>
        <p:blipFill rotWithShape="1">
          <a:blip r:embed="rId3">
            <a:alphaModFix/>
          </a:blip>
          <a:srcRect/>
          <a:stretch/>
        </p:blipFill>
        <p:spPr>
          <a:xfrm>
            <a:off x="1477962" y="18937288"/>
            <a:ext cx="9752012" cy="5613400"/>
          </a:xfrm>
          <a:prstGeom prst="rect">
            <a:avLst/>
          </a:prstGeom>
          <a:noFill/>
          <a:ln>
            <a:noFill/>
          </a:ln>
        </p:spPr>
      </p:pic>
      <p:pic>
        <p:nvPicPr>
          <p:cNvPr id="71" name="Google Shape;71;p14"/>
          <p:cNvPicPr preferRelativeResize="0"/>
          <p:nvPr/>
        </p:nvPicPr>
        <p:blipFill rotWithShape="1">
          <a:blip r:embed="rId4">
            <a:alphaModFix/>
          </a:blip>
          <a:srcRect/>
          <a:stretch/>
        </p:blipFill>
        <p:spPr>
          <a:xfrm>
            <a:off x="1282700" y="9983787"/>
            <a:ext cx="9613900" cy="5602287"/>
          </a:xfrm>
          <a:prstGeom prst="rect">
            <a:avLst/>
          </a:prstGeom>
          <a:noFill/>
          <a:ln>
            <a:noFill/>
          </a:ln>
        </p:spPr>
      </p:pic>
      <p:sp>
        <p:nvSpPr>
          <p:cNvPr id="72" name="Google Shape;72;p14"/>
          <p:cNvSpPr txBox="1"/>
          <p:nvPr/>
        </p:nvSpPr>
        <p:spPr>
          <a:xfrm>
            <a:off x="596900" y="4435475"/>
            <a:ext cx="10779125" cy="5124450"/>
          </a:xfrm>
          <a:prstGeom prst="rect">
            <a:avLst/>
          </a:prstGeom>
          <a:noFill/>
          <a:ln w="9525" cap="sq"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lvl="0"/>
            <a:r>
              <a:rPr lang="fr-FR" sz="2400" dirty="0" err="1">
                <a:solidFill>
                  <a:schemeClr val="lt1"/>
                </a:solidFill>
                <a:latin typeface="Times New Roman"/>
                <a:ea typeface="Times New Roman"/>
                <a:cs typeface="Times New Roman"/>
                <a:sym typeface="Times New Roman"/>
              </a:rPr>
              <a:t>globale.pngglobale.png</a:t>
            </a:r>
            <a:endParaRPr sz="2400" b="0" i="0" u="none" dirty="0">
              <a:solidFill>
                <a:schemeClr val="lt1"/>
              </a:solidFill>
              <a:latin typeface="Times New Roman"/>
              <a:ea typeface="Times New Roman"/>
              <a:cs typeface="Times New Roman"/>
              <a:sym typeface="Times New Roman"/>
            </a:endParaRPr>
          </a:p>
        </p:txBody>
      </p:sp>
      <p:sp>
        <p:nvSpPr>
          <p:cNvPr id="73" name="Google Shape;73;p14"/>
          <p:cNvSpPr txBox="1"/>
          <p:nvPr/>
        </p:nvSpPr>
        <p:spPr>
          <a:xfrm>
            <a:off x="2533650" y="2301875"/>
            <a:ext cx="18280063" cy="2154237"/>
          </a:xfrm>
          <a:prstGeom prst="rect">
            <a:avLst/>
          </a:prstGeom>
          <a:noFill/>
          <a:ln>
            <a:noFill/>
          </a:ln>
        </p:spPr>
        <p:txBody>
          <a:bodyPr spcFirstLastPara="1" wrap="square" lIns="79900" tIns="39950" rIns="79900" bIns="39950" anchor="ctr" anchorCtr="0">
            <a:noAutofit/>
          </a:bodyPr>
          <a:lstStyle/>
          <a:p>
            <a:pPr marL="0" marR="0" lvl="0" indent="0" algn="ctr" rtl="0">
              <a:lnSpc>
                <a:spcPct val="100000"/>
              </a:lnSpc>
              <a:spcBef>
                <a:spcPts val="0"/>
              </a:spcBef>
              <a:spcAft>
                <a:spcPts val="0"/>
              </a:spcAft>
              <a:buClr>
                <a:srgbClr val="0033CC"/>
              </a:buClr>
              <a:buSzPts val="4400"/>
              <a:buFont typeface="Times New Roman"/>
              <a:buNone/>
            </a:pPr>
            <a:r>
              <a:rPr lang="en-US" sz="4400" b="1" i="0" u="none">
                <a:solidFill>
                  <a:srgbClr val="0033CC"/>
                </a:solidFill>
                <a:latin typeface="Times New Roman"/>
                <a:ea typeface="Times New Roman"/>
                <a:cs typeface="Times New Roman"/>
                <a:sym typeface="Times New Roman"/>
              </a:rPr>
              <a:t>	Étude et classification des méthodes de compression </a:t>
            </a:r>
            <a:endParaRPr/>
          </a:p>
          <a:p>
            <a:pPr marL="0" marR="0" lvl="0" indent="0" algn="ctr" rtl="0">
              <a:lnSpc>
                <a:spcPct val="100000"/>
              </a:lnSpc>
              <a:spcBef>
                <a:spcPts val="0"/>
              </a:spcBef>
              <a:spcAft>
                <a:spcPts val="0"/>
              </a:spcAft>
              <a:buClr>
                <a:srgbClr val="0033CC"/>
              </a:buClr>
              <a:buSzPts val="4400"/>
              <a:buFont typeface="Times New Roman"/>
              <a:buNone/>
            </a:pPr>
            <a:r>
              <a:rPr lang="en-US" sz="4400" b="1" i="0" u="none">
                <a:solidFill>
                  <a:srgbClr val="0033CC"/>
                </a:solidFill>
                <a:latin typeface="Times New Roman"/>
                <a:ea typeface="Times New Roman"/>
                <a:cs typeface="Times New Roman"/>
                <a:sym typeface="Times New Roman"/>
              </a:rPr>
              <a:t>par extraction de motifs et k2-trees </a:t>
            </a:r>
            <a:endParaRPr/>
          </a:p>
        </p:txBody>
      </p:sp>
      <p:sp>
        <p:nvSpPr>
          <p:cNvPr id="74" name="Google Shape;74;p14"/>
          <p:cNvSpPr txBox="1"/>
          <p:nvPr/>
        </p:nvSpPr>
        <p:spPr>
          <a:xfrm>
            <a:off x="3863975" y="19232563"/>
            <a:ext cx="11961812" cy="40005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75" name="Google Shape;75;p14"/>
          <p:cNvSpPr txBox="1"/>
          <p:nvPr/>
        </p:nvSpPr>
        <p:spPr>
          <a:xfrm>
            <a:off x="2874962" y="10544175"/>
            <a:ext cx="777875" cy="401637"/>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76" name="Google Shape;76;p14"/>
          <p:cNvSpPr txBox="1"/>
          <p:nvPr/>
        </p:nvSpPr>
        <p:spPr>
          <a:xfrm>
            <a:off x="4713287" y="11539537"/>
            <a:ext cx="779462" cy="403225"/>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77" name="Google Shape;77;p14"/>
          <p:cNvSpPr txBox="1"/>
          <p:nvPr/>
        </p:nvSpPr>
        <p:spPr>
          <a:xfrm>
            <a:off x="596900" y="24682463"/>
            <a:ext cx="10652100" cy="7745400"/>
          </a:xfrm>
          <a:prstGeom prst="rect">
            <a:avLst/>
          </a:prstGeom>
          <a:noFill/>
          <a:ln w="9525" cap="sq"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78" name="Google Shape;78;p14"/>
          <p:cNvSpPr txBox="1"/>
          <p:nvPr/>
        </p:nvSpPr>
        <p:spPr>
          <a:xfrm>
            <a:off x="741350" y="31423175"/>
            <a:ext cx="10445700" cy="1079400"/>
          </a:xfrm>
          <a:prstGeom prst="rect">
            <a:avLst/>
          </a:prstGeom>
          <a:solidFill>
            <a:srgbClr val="BBE0E3">
              <a:alpha val="59607"/>
            </a:srgbClr>
          </a:solidFill>
          <a:ln>
            <a:noFill/>
          </a:ln>
        </p:spPr>
        <p:txBody>
          <a:bodyPr spcFirstLastPara="1" wrap="square" lIns="79900" tIns="39950" rIns="79900" bIns="39950" anchor="t" anchorCtr="0">
            <a:noAutofit/>
          </a:bodyPr>
          <a:lstStyle/>
          <a:p>
            <a:pPr marL="0" marR="0" lvl="0" indent="0" algn="l" rtl="0">
              <a:lnSpc>
                <a:spcPct val="100000"/>
              </a:lnSpc>
              <a:spcBef>
                <a:spcPts val="0"/>
              </a:spcBef>
              <a:spcAft>
                <a:spcPts val="0"/>
              </a:spcAft>
              <a:buClr>
                <a:srgbClr val="000000"/>
              </a:buClr>
              <a:buSzPts val="1600"/>
              <a:buFont typeface="Times New Roman"/>
              <a:buNone/>
            </a:pPr>
            <a:r>
              <a:rPr lang="en-US" sz="1600" b="0" i="0" u="none">
                <a:solidFill>
                  <a:srgbClr val="000000"/>
                </a:solidFill>
                <a:latin typeface="Times New Roman"/>
                <a:ea typeface="Times New Roman"/>
                <a:cs typeface="Times New Roman"/>
                <a:sym typeface="Times New Roman"/>
              </a:rPr>
              <a:t>Reference des methodes </a:t>
            </a:r>
            <a:endParaRPr sz="1600" b="0" i="0" u="none">
              <a:solidFill>
                <a:srgbClr val="000000"/>
              </a:solidFill>
              <a:latin typeface="Times New Roman"/>
              <a:ea typeface="Times New Roman"/>
              <a:cs typeface="Times New Roman"/>
              <a:sym typeface="Times New Roman"/>
            </a:endParaRPr>
          </a:p>
          <a:p>
            <a:pPr marL="457200" marR="0" lvl="0" indent="-330200" algn="l" rtl="0">
              <a:lnSpc>
                <a:spcPct val="100000"/>
              </a:lnSpc>
              <a:spcBef>
                <a:spcPts val="0"/>
              </a:spcBef>
              <a:spcAft>
                <a:spcPts val="0"/>
              </a:spcAft>
              <a:buSzPts val="1600"/>
              <a:buFont typeface="Times New Roman"/>
              <a:buChar char="●"/>
            </a:pPr>
            <a:r>
              <a:rPr lang="en-US" sz="1600">
                <a:latin typeface="Times New Roman"/>
                <a:ea typeface="Times New Roman"/>
                <a:cs typeface="Times New Roman"/>
                <a:sym typeface="Times New Roman"/>
              </a:rPr>
              <a:t>Brisaboa, N. R., Ladra, S., and Navarro, G. (2009). k 2-trees for compact web graph representation. In International Symposium on String Processing and Information Retrieval, pages 18–30. Springer</a:t>
            </a:r>
            <a:endParaRPr sz="1600">
              <a:latin typeface="Times New Roman"/>
              <a:ea typeface="Times New Roman"/>
              <a:cs typeface="Times New Roman"/>
              <a:sym typeface="Times New Roman"/>
            </a:endParaRPr>
          </a:p>
          <a:p>
            <a:pPr marL="457200" marR="0" lvl="0" indent="-330200" algn="l" rtl="0">
              <a:lnSpc>
                <a:spcPct val="100000"/>
              </a:lnSpc>
              <a:spcBef>
                <a:spcPts val="0"/>
              </a:spcBef>
              <a:spcAft>
                <a:spcPts val="0"/>
              </a:spcAft>
              <a:buSzPts val="1600"/>
              <a:buFont typeface="Times New Roman"/>
              <a:buChar char="●"/>
            </a:pPr>
            <a:endParaRPr sz="1600">
              <a:latin typeface="Times New Roman"/>
              <a:ea typeface="Times New Roman"/>
              <a:cs typeface="Times New Roman"/>
              <a:sym typeface="Times New Roman"/>
            </a:endParaRPr>
          </a:p>
        </p:txBody>
      </p:sp>
      <p:sp>
        <p:nvSpPr>
          <p:cNvPr id="79" name="Google Shape;79;p14"/>
          <p:cNvSpPr txBox="1"/>
          <p:nvPr/>
        </p:nvSpPr>
        <p:spPr>
          <a:xfrm>
            <a:off x="717550" y="24682450"/>
            <a:ext cx="10579100" cy="550862"/>
          </a:xfrm>
          <a:prstGeom prst="rect">
            <a:avLst/>
          </a:prstGeom>
          <a:noFill/>
          <a:ln>
            <a:noFill/>
          </a:ln>
        </p:spPr>
        <p:txBody>
          <a:bodyPr spcFirstLastPara="1" wrap="square" lIns="79900" tIns="39950" rIns="79900" bIns="39950" anchor="t" anchorCtr="0">
            <a:noAutofit/>
          </a:bodyPr>
          <a:lstStyle/>
          <a:p>
            <a:pPr marL="0" marR="0" lvl="0" indent="0" algn="ctr" rtl="0">
              <a:lnSpc>
                <a:spcPct val="100000"/>
              </a:lnSpc>
              <a:spcBef>
                <a:spcPts val="0"/>
              </a:spcBef>
              <a:spcAft>
                <a:spcPts val="0"/>
              </a:spcAft>
              <a:buClr>
                <a:srgbClr val="333399"/>
              </a:buClr>
              <a:buSzPts val="3100"/>
              <a:buFont typeface="Times New Roman"/>
              <a:buNone/>
            </a:pPr>
            <a:r>
              <a:rPr lang="en-US" sz="3100" b="1" i="0" u="none">
                <a:solidFill>
                  <a:srgbClr val="333399"/>
                </a:solidFill>
                <a:latin typeface="Times New Roman"/>
                <a:ea typeface="Times New Roman"/>
                <a:cs typeface="Times New Roman"/>
                <a:sym typeface="Times New Roman"/>
              </a:rPr>
              <a:t>Focus sur une ou plusieurs solutions importantes</a:t>
            </a:r>
            <a:endParaRPr/>
          </a:p>
        </p:txBody>
      </p:sp>
      <p:sp>
        <p:nvSpPr>
          <p:cNvPr id="80" name="Google Shape;80;p14"/>
          <p:cNvSpPr txBox="1"/>
          <p:nvPr/>
        </p:nvSpPr>
        <p:spPr>
          <a:xfrm>
            <a:off x="742100" y="29454550"/>
            <a:ext cx="10445700" cy="1871700"/>
          </a:xfrm>
          <a:prstGeom prst="rect">
            <a:avLst/>
          </a:prstGeom>
          <a:solidFill>
            <a:srgbClr val="FFFF99">
              <a:alpha val="49803"/>
            </a:srgbClr>
          </a:solidFill>
          <a:ln w="9525" cap="sq" cmpd="sng">
            <a:solidFill>
              <a:srgbClr val="C0C0C0"/>
            </a:solidFill>
            <a:prstDash val="solid"/>
            <a:miter lim="800000"/>
            <a:headEnd type="none" w="sm" len="sm"/>
            <a:tailEnd type="none" w="sm" len="sm"/>
          </a:ln>
        </p:spPr>
        <p:txBody>
          <a:bodyPr spcFirstLastPara="1" wrap="square" lIns="79900" tIns="39950" rIns="79900" bIns="39950" anchor="t" anchorCtr="0">
            <a:noAutofit/>
          </a:bodyPr>
          <a:lstStyle/>
          <a:p>
            <a:pPr marL="457200" lvl="0" indent="-342900" algn="l" rtl="0">
              <a:lnSpc>
                <a:spcPct val="115000"/>
              </a:lnSpc>
              <a:spcBef>
                <a:spcPts val="0"/>
              </a:spcBef>
              <a:spcAft>
                <a:spcPts val="0"/>
              </a:spcAft>
              <a:buClr>
                <a:srgbClr val="595959"/>
              </a:buClr>
              <a:buSzPts val="1800"/>
              <a:buFont typeface="Lato"/>
              <a:buChar char="•"/>
            </a:pPr>
            <a:r>
              <a:rPr lang="en-US" sz="1800">
                <a:solidFill>
                  <a:srgbClr val="595959"/>
                </a:solidFill>
                <a:latin typeface="Lato"/>
                <a:ea typeface="Lato"/>
                <a:cs typeface="Lato"/>
                <a:sym typeface="Lato"/>
              </a:rPr>
              <a:t>K2-tree est une méthode de compression sans perte qui appliqué sur des graphes statiques non pondérés, elle est destinée pour les graphes du web. Elle exploite les propriétés de la matrice d’adjacence pour réduire la taille du graphe.</a:t>
            </a:r>
            <a:endParaRPr sz="1800">
              <a:solidFill>
                <a:srgbClr val="595959"/>
              </a:solidFill>
              <a:latin typeface="Lato"/>
              <a:ea typeface="Lato"/>
              <a:cs typeface="Lato"/>
              <a:sym typeface="Lato"/>
            </a:endParaRPr>
          </a:p>
          <a:p>
            <a:pPr marL="457200" lvl="0" indent="-342900" algn="l" rtl="0">
              <a:lnSpc>
                <a:spcPct val="115000"/>
              </a:lnSpc>
              <a:spcBef>
                <a:spcPts val="0"/>
              </a:spcBef>
              <a:spcAft>
                <a:spcPts val="0"/>
              </a:spcAft>
              <a:buClr>
                <a:srgbClr val="595959"/>
              </a:buClr>
              <a:buSzPts val="1800"/>
              <a:buFont typeface="Lato"/>
              <a:buChar char="•"/>
            </a:pPr>
            <a:r>
              <a:rPr lang="en-US" sz="1800">
                <a:solidFill>
                  <a:srgbClr val="595959"/>
                </a:solidFill>
                <a:latin typeface="Lato"/>
                <a:ea typeface="Lato"/>
                <a:cs typeface="Lato"/>
                <a:sym typeface="Lato"/>
              </a:rPr>
              <a:t>VoG est une méthode de compression sans perte basé sur les méthodes de clustering, qui utilise le principe MDL pour choisir un ensemble de structures appelé modéle permettant d’obtenir une représentation succincte du graphe initial.</a:t>
            </a:r>
            <a:endParaRPr sz="2100" b="1">
              <a:latin typeface="Times New Roman"/>
              <a:ea typeface="Times New Roman"/>
              <a:cs typeface="Times New Roman"/>
              <a:sym typeface="Times New Roman"/>
            </a:endParaRPr>
          </a:p>
        </p:txBody>
      </p:sp>
      <p:sp>
        <p:nvSpPr>
          <p:cNvPr id="81" name="Google Shape;81;p14"/>
          <p:cNvSpPr txBox="1"/>
          <p:nvPr/>
        </p:nvSpPr>
        <p:spPr>
          <a:xfrm>
            <a:off x="12599987" y="4443412"/>
            <a:ext cx="9610725" cy="552450"/>
          </a:xfrm>
          <a:prstGeom prst="rect">
            <a:avLst/>
          </a:prstGeom>
          <a:noFill/>
          <a:ln>
            <a:noFill/>
          </a:ln>
        </p:spPr>
        <p:txBody>
          <a:bodyPr spcFirstLastPara="1" wrap="square" lIns="79900" tIns="39950" rIns="79900" bIns="39950" anchor="t" anchorCtr="0">
            <a:noAutofit/>
          </a:bodyPr>
          <a:lstStyle/>
          <a:p>
            <a:pPr marL="0" marR="0" lvl="0" indent="0" algn="ctr" rtl="0">
              <a:lnSpc>
                <a:spcPct val="100000"/>
              </a:lnSpc>
              <a:spcBef>
                <a:spcPts val="0"/>
              </a:spcBef>
              <a:spcAft>
                <a:spcPts val="0"/>
              </a:spcAft>
              <a:buClr>
                <a:srgbClr val="333399"/>
              </a:buClr>
              <a:buSzPts val="3100"/>
              <a:buFont typeface="Times New Roman"/>
              <a:buNone/>
            </a:pPr>
            <a:r>
              <a:rPr lang="en-US" sz="3100" b="1" dirty="0" err="1" smtClean="0">
                <a:solidFill>
                  <a:srgbClr val="333399"/>
                </a:solidFill>
                <a:latin typeface="Times New Roman"/>
                <a:ea typeface="Times New Roman"/>
                <a:cs typeface="Times New Roman"/>
                <a:sym typeface="Times New Roman"/>
              </a:rPr>
              <a:t>Laboratoire</a:t>
            </a:r>
            <a:r>
              <a:rPr lang="en-US" sz="3100" b="1" dirty="0" smtClean="0">
                <a:solidFill>
                  <a:srgbClr val="333399"/>
                </a:solidFill>
                <a:latin typeface="Times New Roman"/>
                <a:ea typeface="Times New Roman"/>
                <a:cs typeface="Times New Roman"/>
                <a:sym typeface="Times New Roman"/>
              </a:rPr>
              <a:t> LCSI</a:t>
            </a:r>
            <a:endParaRPr dirty="0"/>
          </a:p>
        </p:txBody>
      </p:sp>
      <p:sp>
        <p:nvSpPr>
          <p:cNvPr id="82" name="Google Shape;82;p14"/>
          <p:cNvSpPr txBox="1"/>
          <p:nvPr/>
        </p:nvSpPr>
        <p:spPr>
          <a:xfrm>
            <a:off x="11663362" y="5018087"/>
            <a:ext cx="10944225" cy="1177925"/>
          </a:xfrm>
          <a:prstGeom prst="rect">
            <a:avLst/>
          </a:prstGeom>
          <a:solidFill>
            <a:srgbClr val="99FF33">
              <a:alpha val="59607"/>
            </a:srgbClr>
          </a:solidFill>
          <a:ln>
            <a:noFill/>
          </a:ln>
        </p:spPr>
        <p:txBody>
          <a:bodyPr spcFirstLastPara="1" wrap="square" lIns="79900" tIns="39950" rIns="79900" bIns="39950" anchor="t" anchorCtr="0">
            <a:noAutofit/>
          </a:bodyPr>
          <a:lstStyle/>
          <a:p>
            <a:pPr marL="0" marR="0" lvl="0" indent="0" algn="just" rtl="0">
              <a:lnSpc>
                <a:spcPct val="100000"/>
              </a:lnSpc>
              <a:spcBef>
                <a:spcPts val="0"/>
              </a:spcBef>
              <a:spcAft>
                <a:spcPts val="0"/>
              </a:spcAft>
              <a:buClr>
                <a:srgbClr val="000000"/>
              </a:buClr>
              <a:buSzPts val="1800"/>
              <a:buFont typeface="Arial"/>
              <a:buNone/>
            </a:pPr>
            <a:r>
              <a:rPr lang="en-US" dirty="0" err="1" smtClean="0"/>
              <a:t>Laboratoire</a:t>
            </a:r>
            <a:r>
              <a:rPr lang="en-US" dirty="0" smtClean="0"/>
              <a:t> de la Communication </a:t>
            </a:r>
            <a:r>
              <a:rPr lang="en-US" dirty="0" err="1" smtClean="0"/>
              <a:t>dans</a:t>
            </a:r>
            <a:r>
              <a:rPr lang="en-US" dirty="0" smtClean="0"/>
              <a:t> les </a:t>
            </a:r>
            <a:r>
              <a:rPr lang="en-US" dirty="0" err="1" smtClean="0"/>
              <a:t>systèmes</a:t>
            </a:r>
            <a:r>
              <a:rPr lang="en-US" dirty="0" smtClean="0"/>
              <a:t> </a:t>
            </a:r>
            <a:r>
              <a:rPr lang="en-US" dirty="0" err="1" smtClean="0"/>
              <a:t>Informatiques</a:t>
            </a:r>
            <a:r>
              <a:rPr lang="en-US" dirty="0" smtClean="0"/>
              <a:t> (LCSI) : Le </a:t>
            </a:r>
            <a:r>
              <a:rPr lang="en-US" dirty="0" err="1" smtClean="0"/>
              <a:t>laboratoire</a:t>
            </a:r>
            <a:r>
              <a:rPr lang="en-US" dirty="0" smtClean="0"/>
              <a:t> LCSI a </a:t>
            </a:r>
            <a:r>
              <a:rPr lang="en-US" dirty="0" err="1" smtClean="0"/>
              <a:t>été</a:t>
            </a:r>
            <a:r>
              <a:rPr lang="en-US" dirty="0" smtClean="0"/>
              <a:t> </a:t>
            </a:r>
            <a:r>
              <a:rPr lang="en-US" dirty="0" err="1" smtClean="0"/>
              <a:t>créé</a:t>
            </a:r>
            <a:r>
              <a:rPr lang="en-US" dirty="0" smtClean="0"/>
              <a:t> </a:t>
            </a:r>
            <a:r>
              <a:rPr lang="en-US" dirty="0" err="1" smtClean="0"/>
              <a:t>en</a:t>
            </a:r>
            <a:r>
              <a:rPr lang="en-US" dirty="0" smtClean="0"/>
              <a:t> 2010 suite </a:t>
            </a:r>
            <a:r>
              <a:rPr lang="en-US" dirty="0" err="1" smtClean="0"/>
              <a:t>à</a:t>
            </a:r>
            <a:r>
              <a:rPr lang="en-US" dirty="0"/>
              <a:t> </a:t>
            </a:r>
            <a:r>
              <a:rPr lang="en-US" dirty="0" err="1" smtClean="0"/>
              <a:t>l’arreté</a:t>
            </a:r>
            <a:r>
              <a:rPr lang="en-US" dirty="0" smtClean="0"/>
              <a:t> </a:t>
            </a:r>
            <a:r>
              <a:rPr lang="en-US" dirty="0" err="1" smtClean="0"/>
              <a:t>ministriel</a:t>
            </a:r>
            <a:r>
              <a:rPr lang="en-US" dirty="0" smtClean="0"/>
              <a:t> n93. Il </a:t>
            </a:r>
            <a:r>
              <a:rPr lang="en-US" dirty="0" err="1" smtClean="0"/>
              <a:t>est</a:t>
            </a:r>
            <a:r>
              <a:rPr lang="en-US" dirty="0" smtClean="0"/>
              <a:t> </a:t>
            </a:r>
            <a:r>
              <a:rPr lang="en-US" dirty="0" err="1" smtClean="0"/>
              <a:t>structuré</a:t>
            </a:r>
            <a:r>
              <a:rPr lang="en-US" dirty="0" smtClean="0"/>
              <a:t> </a:t>
            </a:r>
            <a:r>
              <a:rPr lang="en-US" dirty="0" err="1" smtClean="0"/>
              <a:t>en</a:t>
            </a:r>
            <a:r>
              <a:rPr lang="en-US" dirty="0" smtClean="0"/>
              <a:t> </a:t>
            </a:r>
            <a:r>
              <a:rPr lang="en-US" dirty="0" err="1" smtClean="0"/>
              <a:t>plusieurs</a:t>
            </a:r>
            <a:r>
              <a:rPr lang="en-US" dirty="0" smtClean="0"/>
              <a:t> </a:t>
            </a:r>
            <a:r>
              <a:rPr lang="en-US" dirty="0" err="1" smtClean="0"/>
              <a:t>équipes</a:t>
            </a:r>
            <a:r>
              <a:rPr lang="en-US" dirty="0" smtClean="0"/>
              <a:t> de </a:t>
            </a:r>
            <a:r>
              <a:rPr lang="en-US" dirty="0" err="1" smtClean="0"/>
              <a:t>recherche</a:t>
            </a:r>
            <a:r>
              <a:rPr lang="en-US" dirty="0"/>
              <a:t> </a:t>
            </a:r>
            <a:r>
              <a:rPr lang="en-US" dirty="0" err="1" smtClean="0"/>
              <a:t>traitant</a:t>
            </a:r>
            <a:r>
              <a:rPr lang="en-US" dirty="0" smtClean="0"/>
              <a:t> des </a:t>
            </a:r>
            <a:r>
              <a:rPr lang="en-US" dirty="0" err="1" smtClean="0"/>
              <a:t>thématiques</a:t>
            </a:r>
            <a:r>
              <a:rPr lang="en-US" dirty="0" smtClean="0"/>
              <a:t> </a:t>
            </a:r>
            <a:r>
              <a:rPr lang="en-US" dirty="0" err="1" smtClean="0"/>
              <a:t>diverses</a:t>
            </a:r>
            <a:r>
              <a:rPr lang="en-US" dirty="0" smtClean="0"/>
              <a:t> qui </a:t>
            </a:r>
            <a:r>
              <a:rPr lang="en-US" dirty="0" err="1" smtClean="0"/>
              <a:t>sont</a:t>
            </a:r>
            <a:r>
              <a:rPr lang="en-US" dirty="0" smtClean="0"/>
              <a:t> </a:t>
            </a:r>
            <a:r>
              <a:rPr lang="en-US" dirty="0" err="1" smtClean="0"/>
              <a:t>en</a:t>
            </a:r>
            <a:r>
              <a:rPr lang="en-US" dirty="0" smtClean="0"/>
              <a:t> rapport avec la  communication </a:t>
            </a:r>
            <a:r>
              <a:rPr lang="en-US" dirty="0" err="1" smtClean="0"/>
              <a:t>dans</a:t>
            </a:r>
            <a:r>
              <a:rPr lang="en-US" dirty="0" smtClean="0"/>
              <a:t> les </a:t>
            </a:r>
            <a:r>
              <a:rPr lang="en-US" dirty="0" err="1" smtClean="0"/>
              <a:t>systèmes</a:t>
            </a:r>
            <a:r>
              <a:rPr lang="en-US" dirty="0" smtClean="0"/>
              <a:t> </a:t>
            </a:r>
            <a:r>
              <a:rPr lang="en-US" dirty="0" err="1" smtClean="0"/>
              <a:t>informatiques</a:t>
            </a:r>
            <a:r>
              <a:rPr lang="en-US" dirty="0" smtClean="0"/>
              <a:t>. </a:t>
            </a:r>
          </a:p>
          <a:p>
            <a:pPr marL="0" marR="0" lvl="0" indent="0" algn="just" rtl="0">
              <a:lnSpc>
                <a:spcPct val="100000"/>
              </a:lnSpc>
              <a:spcBef>
                <a:spcPts val="0"/>
              </a:spcBef>
              <a:spcAft>
                <a:spcPts val="0"/>
              </a:spcAft>
              <a:buClr>
                <a:srgbClr val="000000"/>
              </a:buClr>
              <a:buSzPts val="1800"/>
              <a:buFont typeface="Arial"/>
              <a:buNone/>
            </a:pPr>
            <a:r>
              <a:rPr lang="en-US" dirty="0" err="1" smtClean="0"/>
              <a:t>En</a:t>
            </a:r>
            <a:r>
              <a:rPr lang="en-US" dirty="0" smtClean="0"/>
              <a:t> 2017, cinq articles de </a:t>
            </a:r>
            <a:r>
              <a:rPr lang="en-US" dirty="0" err="1" smtClean="0"/>
              <a:t>recherches</a:t>
            </a:r>
            <a:r>
              <a:rPr lang="en-US" dirty="0" smtClean="0"/>
              <a:t> on </a:t>
            </a:r>
            <a:r>
              <a:rPr lang="en-US" dirty="0" err="1" smtClean="0"/>
              <a:t>été</a:t>
            </a:r>
            <a:r>
              <a:rPr lang="en-US" dirty="0" smtClean="0"/>
              <a:t> </a:t>
            </a:r>
            <a:r>
              <a:rPr lang="en-US" dirty="0" err="1" smtClean="0"/>
              <a:t>publié</a:t>
            </a:r>
            <a:r>
              <a:rPr lang="en-US" dirty="0" smtClean="0"/>
              <a:t>  </a:t>
            </a:r>
            <a:r>
              <a:rPr lang="en-US" dirty="0" err="1" smtClean="0"/>
              <a:t>dans</a:t>
            </a:r>
            <a:r>
              <a:rPr lang="en-US" dirty="0" smtClean="0"/>
              <a:t> des revues </a:t>
            </a:r>
            <a:r>
              <a:rPr lang="en-US" dirty="0" err="1" smtClean="0"/>
              <a:t>internationales</a:t>
            </a:r>
            <a:r>
              <a:rPr lang="en-US" dirty="0" smtClean="0"/>
              <a:t> par le </a:t>
            </a:r>
            <a:r>
              <a:rPr lang="en-US" dirty="0" err="1" smtClean="0"/>
              <a:t>laboratoire</a:t>
            </a:r>
            <a:r>
              <a:rPr lang="en-US" dirty="0"/>
              <a:t> </a:t>
            </a:r>
            <a:r>
              <a:rPr lang="en-US" dirty="0" smtClean="0"/>
              <a:t>avec 11 communications </a:t>
            </a:r>
            <a:r>
              <a:rPr lang="en-US" dirty="0" err="1" smtClean="0"/>
              <a:t>internationales</a:t>
            </a:r>
            <a:r>
              <a:rPr lang="en-US" dirty="0"/>
              <a:t> </a:t>
            </a:r>
            <a:r>
              <a:rPr lang="en-US" dirty="0" smtClean="0"/>
              <a:t>et </a:t>
            </a:r>
            <a:r>
              <a:rPr lang="en-US" dirty="0" err="1" smtClean="0"/>
              <a:t>une</a:t>
            </a:r>
            <a:r>
              <a:rPr lang="en-US" dirty="0" smtClean="0"/>
              <a:t> communication national.</a:t>
            </a:r>
            <a:endParaRPr dirty="0"/>
          </a:p>
        </p:txBody>
      </p:sp>
      <p:sp>
        <p:nvSpPr>
          <p:cNvPr id="83" name="Google Shape;83;p14"/>
          <p:cNvSpPr txBox="1"/>
          <p:nvPr/>
        </p:nvSpPr>
        <p:spPr>
          <a:xfrm>
            <a:off x="11666537" y="21480463"/>
            <a:ext cx="11006137" cy="6807200"/>
          </a:xfrm>
          <a:prstGeom prst="rect">
            <a:avLst/>
          </a:prstGeom>
          <a:noFill/>
          <a:ln w="9525" cap="sq"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84" name="Google Shape;84;p14"/>
          <p:cNvSpPr txBox="1"/>
          <p:nvPr/>
        </p:nvSpPr>
        <p:spPr>
          <a:xfrm>
            <a:off x="12206287" y="21881306"/>
            <a:ext cx="10293350" cy="511175"/>
          </a:xfrm>
          <a:prstGeom prst="rect">
            <a:avLst/>
          </a:prstGeom>
          <a:noFill/>
          <a:ln>
            <a:noFill/>
          </a:ln>
        </p:spPr>
        <p:txBody>
          <a:bodyPr spcFirstLastPara="1" wrap="square" lIns="79900" tIns="39950" rIns="79900" bIns="39950" anchor="t" anchorCtr="0">
            <a:noAutofit/>
          </a:bodyPr>
          <a:lstStyle/>
          <a:p>
            <a:pPr marL="0" marR="0" lvl="0" indent="0" algn="ctr" rtl="0">
              <a:lnSpc>
                <a:spcPct val="100000"/>
              </a:lnSpc>
              <a:spcBef>
                <a:spcPts val="0"/>
              </a:spcBef>
              <a:spcAft>
                <a:spcPts val="0"/>
              </a:spcAft>
              <a:buClr>
                <a:srgbClr val="333399"/>
              </a:buClr>
              <a:buSzPts val="2800"/>
              <a:buFont typeface="Times New Roman"/>
              <a:buNone/>
            </a:pPr>
            <a:r>
              <a:rPr lang="en-US" sz="2800" b="1" i="0" u="none">
                <a:solidFill>
                  <a:srgbClr val="333399"/>
                </a:solidFill>
                <a:latin typeface="Times New Roman"/>
                <a:ea typeface="Times New Roman"/>
                <a:cs typeface="Times New Roman"/>
                <a:sym typeface="Times New Roman"/>
              </a:rPr>
              <a:t>Perspectives</a:t>
            </a:r>
            <a:endParaRPr/>
          </a:p>
        </p:txBody>
      </p:sp>
      <p:sp>
        <p:nvSpPr>
          <p:cNvPr id="85" name="Google Shape;85;p14"/>
          <p:cNvSpPr txBox="1"/>
          <p:nvPr/>
        </p:nvSpPr>
        <p:spPr>
          <a:xfrm>
            <a:off x="11990387" y="22854109"/>
            <a:ext cx="10810875" cy="1871662"/>
          </a:xfrm>
          <a:prstGeom prst="rect">
            <a:avLst/>
          </a:prstGeom>
          <a:noFill/>
          <a:ln>
            <a:noFill/>
          </a:ln>
        </p:spPr>
        <p:txBody>
          <a:bodyPr spcFirstLastPara="1" wrap="square" lIns="90000" tIns="46800" rIns="90000" bIns="46800" anchor="t" anchorCtr="0">
            <a:noAutofit/>
          </a:bodyPr>
          <a:lstStyle/>
          <a:p>
            <a:pPr marL="0" marR="0" lvl="0" indent="0" algn="ctr" rtl="0">
              <a:lnSpc>
                <a:spcPct val="100000"/>
              </a:lnSpc>
              <a:spcBef>
                <a:spcPts val="0"/>
              </a:spcBef>
              <a:spcAft>
                <a:spcPts val="0"/>
              </a:spcAft>
              <a:buClr>
                <a:srgbClr val="FF3333"/>
              </a:buClr>
              <a:buSzPts val="2400"/>
              <a:buFont typeface="Times New Roman"/>
              <a:buNone/>
            </a:pPr>
            <a:r>
              <a:rPr lang="en-US" sz="2400" b="1" i="0" u="none">
                <a:solidFill>
                  <a:srgbClr val="FF3333"/>
                </a:solidFill>
                <a:latin typeface="Times New Roman"/>
                <a:ea typeface="Times New Roman"/>
                <a:cs typeface="Times New Roman"/>
                <a:sym typeface="Times New Roman"/>
              </a:rPr>
              <a:t>A court </a:t>
            </a:r>
            <a:r>
              <a:rPr lang="en-US" sz="2400" b="1" i="0" u="none" dirty="0" err="1">
                <a:solidFill>
                  <a:srgbClr val="FF3333"/>
                </a:solidFill>
                <a:latin typeface="Times New Roman"/>
                <a:ea typeface="Times New Roman"/>
                <a:cs typeface="Times New Roman"/>
                <a:sym typeface="Times New Roman"/>
              </a:rPr>
              <a:t>terme</a:t>
            </a:r>
            <a:endParaRPr dirty="0"/>
          </a:p>
          <a:p>
            <a:pPr marL="0" marR="0" lvl="0" indent="0" algn="l" rtl="0">
              <a:lnSpc>
                <a:spcPct val="100000"/>
              </a:lnSpc>
              <a:spcBef>
                <a:spcPts val="1500"/>
              </a:spcBef>
              <a:spcAft>
                <a:spcPts val="0"/>
              </a:spcAft>
              <a:buClr>
                <a:srgbClr val="000000"/>
              </a:buClr>
              <a:buSzPts val="1800"/>
              <a:buFont typeface="Times New Roman"/>
              <a:buNone/>
            </a:pPr>
            <a:r>
              <a:rPr lang="en-US" sz="1800" b="1" i="0" u="none" dirty="0">
                <a:solidFill>
                  <a:srgbClr val="000000"/>
                </a:solidFill>
                <a:latin typeface="Times New Roman"/>
                <a:ea typeface="Times New Roman"/>
                <a:cs typeface="Times New Roman"/>
                <a:sym typeface="Times New Roman"/>
              </a:rPr>
              <a:t>- Conception d’un </a:t>
            </a:r>
            <a:r>
              <a:rPr lang="en-US" sz="1800" b="1" i="0" u="none" dirty="0" err="1">
                <a:solidFill>
                  <a:srgbClr val="000000"/>
                </a:solidFill>
                <a:latin typeface="Times New Roman"/>
                <a:ea typeface="Times New Roman"/>
                <a:cs typeface="Times New Roman"/>
                <a:sym typeface="Times New Roman"/>
              </a:rPr>
              <a:t>outil</a:t>
            </a:r>
            <a:r>
              <a:rPr lang="en-US" sz="1800" b="1" i="0" u="none" dirty="0">
                <a:solidFill>
                  <a:srgbClr val="000000"/>
                </a:solidFill>
                <a:latin typeface="Times New Roman"/>
                <a:ea typeface="Times New Roman"/>
                <a:cs typeface="Times New Roman"/>
                <a:sym typeface="Times New Roman"/>
              </a:rPr>
              <a:t> de compression de </a:t>
            </a:r>
            <a:r>
              <a:rPr lang="en-US" sz="1800" b="1" i="0" u="none" dirty="0" err="1">
                <a:solidFill>
                  <a:srgbClr val="000000"/>
                </a:solidFill>
                <a:latin typeface="Times New Roman"/>
                <a:ea typeface="Times New Roman"/>
                <a:cs typeface="Times New Roman"/>
                <a:sym typeface="Times New Roman"/>
              </a:rPr>
              <a:t>graphe</a:t>
            </a:r>
            <a:r>
              <a:rPr lang="en-US" sz="1800" b="1" i="0" u="none" dirty="0">
                <a:solidFill>
                  <a:srgbClr val="000000"/>
                </a:solidFill>
                <a:latin typeface="Times New Roman"/>
                <a:ea typeface="Times New Roman"/>
                <a:cs typeface="Times New Roman"/>
                <a:sym typeface="Times New Roman"/>
              </a:rPr>
              <a:t> par extraction de motifs et k2-trees. </a:t>
            </a:r>
            <a:endParaRPr dirty="0"/>
          </a:p>
          <a:p>
            <a:pPr marL="0" marR="0" lvl="0" indent="0" algn="l" rtl="0">
              <a:lnSpc>
                <a:spcPct val="100000"/>
              </a:lnSpc>
              <a:spcBef>
                <a:spcPts val="1500"/>
              </a:spcBef>
              <a:spcAft>
                <a:spcPts val="0"/>
              </a:spcAft>
              <a:buClr>
                <a:srgbClr val="000000"/>
              </a:buClr>
              <a:buSzPts val="1800"/>
              <a:buFont typeface="Times New Roman"/>
              <a:buNone/>
            </a:pPr>
            <a:r>
              <a:rPr lang="en-US" sz="1800" b="1" i="0" u="none" dirty="0">
                <a:solidFill>
                  <a:srgbClr val="000000"/>
                </a:solidFill>
                <a:latin typeface="Times New Roman"/>
                <a:ea typeface="Times New Roman"/>
                <a:cs typeface="Times New Roman"/>
                <a:sym typeface="Times New Roman"/>
              </a:rPr>
              <a:t>- </a:t>
            </a:r>
            <a:r>
              <a:rPr lang="en-US" sz="1800" b="1" i="0" u="none" dirty="0" err="1">
                <a:solidFill>
                  <a:srgbClr val="000000"/>
                </a:solidFill>
                <a:latin typeface="Times New Roman"/>
                <a:ea typeface="Times New Roman"/>
                <a:cs typeface="Times New Roman"/>
                <a:sym typeface="Times New Roman"/>
              </a:rPr>
              <a:t>Implémentation</a:t>
            </a:r>
            <a:r>
              <a:rPr lang="en-US" sz="1800" b="1" i="0" u="none" dirty="0">
                <a:solidFill>
                  <a:srgbClr val="000000"/>
                </a:solidFill>
                <a:latin typeface="Times New Roman"/>
                <a:ea typeface="Times New Roman"/>
                <a:cs typeface="Times New Roman"/>
                <a:sym typeface="Times New Roman"/>
              </a:rPr>
              <a:t> de la solution </a:t>
            </a:r>
            <a:r>
              <a:rPr lang="en-US" sz="1800" b="1" i="0" u="none" dirty="0" err="1">
                <a:solidFill>
                  <a:srgbClr val="000000"/>
                </a:solidFill>
                <a:latin typeface="Times New Roman"/>
                <a:ea typeface="Times New Roman"/>
                <a:cs typeface="Times New Roman"/>
                <a:sym typeface="Times New Roman"/>
              </a:rPr>
              <a:t>dans</a:t>
            </a:r>
            <a:r>
              <a:rPr lang="en-US" sz="1800" b="1" i="0" u="none" dirty="0">
                <a:solidFill>
                  <a:srgbClr val="000000"/>
                </a:solidFill>
                <a:latin typeface="Times New Roman"/>
                <a:ea typeface="Times New Roman"/>
                <a:cs typeface="Times New Roman"/>
                <a:sym typeface="Times New Roman"/>
              </a:rPr>
              <a:t> un </a:t>
            </a:r>
            <a:r>
              <a:rPr lang="en-US" sz="1800" b="1" i="0" u="none" dirty="0" err="1">
                <a:solidFill>
                  <a:srgbClr val="000000"/>
                </a:solidFill>
                <a:latin typeface="Times New Roman"/>
                <a:ea typeface="Times New Roman"/>
                <a:cs typeface="Times New Roman"/>
                <a:sym typeface="Times New Roman"/>
              </a:rPr>
              <a:t>environnement</a:t>
            </a:r>
            <a:r>
              <a:rPr lang="en-US" sz="1800" b="1" i="0" u="none" dirty="0">
                <a:solidFill>
                  <a:srgbClr val="000000"/>
                </a:solidFill>
                <a:latin typeface="Times New Roman"/>
                <a:ea typeface="Times New Roman"/>
                <a:cs typeface="Times New Roman"/>
                <a:sym typeface="Times New Roman"/>
              </a:rPr>
              <a:t> Windows.</a:t>
            </a:r>
            <a:endParaRPr dirty="0"/>
          </a:p>
          <a:p>
            <a:pPr marL="0" marR="0" lvl="0" indent="0" algn="l" rtl="0">
              <a:lnSpc>
                <a:spcPct val="100000"/>
              </a:lnSpc>
              <a:spcBef>
                <a:spcPts val="1500"/>
              </a:spcBef>
              <a:spcAft>
                <a:spcPts val="0"/>
              </a:spcAft>
              <a:buClr>
                <a:srgbClr val="000000"/>
              </a:buClr>
              <a:buSzPts val="1800"/>
              <a:buFont typeface="Times New Roman"/>
              <a:buNone/>
            </a:pPr>
            <a:r>
              <a:rPr lang="en-US" sz="1800" b="1" i="0" u="none" dirty="0">
                <a:solidFill>
                  <a:srgbClr val="000000"/>
                </a:solidFill>
                <a:latin typeface="Times New Roman"/>
                <a:ea typeface="Times New Roman"/>
                <a:cs typeface="Times New Roman"/>
                <a:sym typeface="Times New Roman"/>
              </a:rPr>
              <a:t>- Evaluation des performances de la solution </a:t>
            </a:r>
            <a:r>
              <a:rPr lang="en-US" sz="1800" b="1" i="0" u="none" dirty="0" err="1">
                <a:solidFill>
                  <a:srgbClr val="000000"/>
                </a:solidFill>
                <a:latin typeface="Times New Roman"/>
                <a:ea typeface="Times New Roman"/>
                <a:cs typeface="Times New Roman"/>
                <a:sym typeface="Times New Roman"/>
              </a:rPr>
              <a:t>en</a:t>
            </a:r>
            <a:r>
              <a:rPr lang="en-US" sz="1800" b="1" i="0" u="none" dirty="0">
                <a:solidFill>
                  <a:srgbClr val="000000"/>
                </a:solidFill>
                <a:latin typeface="Times New Roman"/>
                <a:ea typeface="Times New Roman"/>
                <a:cs typeface="Times New Roman"/>
                <a:sym typeface="Times New Roman"/>
              </a:rPr>
              <a:t> </a:t>
            </a:r>
            <a:r>
              <a:rPr lang="en-US" sz="1800" b="1" i="0" u="none" dirty="0" err="1">
                <a:solidFill>
                  <a:srgbClr val="000000"/>
                </a:solidFill>
                <a:latin typeface="Times New Roman"/>
                <a:ea typeface="Times New Roman"/>
                <a:cs typeface="Times New Roman"/>
                <a:sym typeface="Times New Roman"/>
              </a:rPr>
              <a:t>utilisant</a:t>
            </a:r>
            <a:r>
              <a:rPr lang="en-US" sz="1800" b="1" i="0" u="none" dirty="0">
                <a:solidFill>
                  <a:srgbClr val="000000"/>
                </a:solidFill>
                <a:latin typeface="Times New Roman"/>
                <a:ea typeface="Times New Roman"/>
                <a:cs typeface="Times New Roman"/>
                <a:sym typeface="Times New Roman"/>
              </a:rPr>
              <a:t> des benchmarks </a:t>
            </a:r>
            <a:r>
              <a:rPr lang="en-US" sz="1800" b="1" i="0" u="none" dirty="0" err="1">
                <a:solidFill>
                  <a:srgbClr val="000000"/>
                </a:solidFill>
                <a:latin typeface="Times New Roman"/>
                <a:ea typeface="Times New Roman"/>
                <a:cs typeface="Times New Roman"/>
                <a:sym typeface="Times New Roman"/>
              </a:rPr>
              <a:t>connus</a:t>
            </a:r>
            <a:r>
              <a:rPr lang="en-US" sz="1800" b="1" i="0" u="none" dirty="0">
                <a:solidFill>
                  <a:srgbClr val="000000"/>
                </a:solidFill>
                <a:latin typeface="Times New Roman"/>
                <a:ea typeface="Times New Roman"/>
                <a:cs typeface="Times New Roman"/>
                <a:sym typeface="Times New Roman"/>
              </a:rPr>
              <a:t>.</a:t>
            </a:r>
            <a:endParaRPr dirty="0"/>
          </a:p>
        </p:txBody>
      </p:sp>
      <p:sp>
        <p:nvSpPr>
          <p:cNvPr id="86" name="Google Shape;86;p14"/>
          <p:cNvSpPr txBox="1"/>
          <p:nvPr/>
        </p:nvSpPr>
        <p:spPr>
          <a:xfrm>
            <a:off x="11760200" y="25167669"/>
            <a:ext cx="10983912" cy="1109662"/>
          </a:xfrm>
          <a:prstGeom prst="rect">
            <a:avLst/>
          </a:prstGeom>
          <a:noFill/>
          <a:ln>
            <a:noFill/>
          </a:ln>
        </p:spPr>
        <p:txBody>
          <a:bodyPr spcFirstLastPara="1" wrap="square" lIns="90000" tIns="46800" rIns="90000" bIns="46800" anchor="t" anchorCtr="0">
            <a:noAutofit/>
          </a:bodyPr>
          <a:lstStyle/>
          <a:p>
            <a:pPr marL="0" marR="0" lvl="0" indent="0" algn="ctr" rtl="0">
              <a:lnSpc>
                <a:spcPct val="100000"/>
              </a:lnSpc>
              <a:spcBef>
                <a:spcPts val="0"/>
              </a:spcBef>
              <a:spcAft>
                <a:spcPts val="0"/>
              </a:spcAft>
              <a:buClr>
                <a:srgbClr val="FF3333"/>
              </a:buClr>
              <a:buSzPts val="2400"/>
              <a:buFont typeface="Times New Roman"/>
              <a:buNone/>
            </a:pPr>
            <a:r>
              <a:rPr lang="en-US" sz="2400" b="1" i="0" u="none">
                <a:solidFill>
                  <a:srgbClr val="FF3333"/>
                </a:solidFill>
                <a:latin typeface="Times New Roman"/>
                <a:ea typeface="Times New Roman"/>
                <a:cs typeface="Times New Roman"/>
                <a:sym typeface="Times New Roman"/>
              </a:rPr>
              <a:t>A long </a:t>
            </a:r>
            <a:r>
              <a:rPr lang="en-US" sz="2400" b="1" i="0" u="none" dirty="0" err="1">
                <a:solidFill>
                  <a:srgbClr val="FF3333"/>
                </a:solidFill>
                <a:latin typeface="Times New Roman"/>
                <a:ea typeface="Times New Roman"/>
                <a:cs typeface="Times New Roman"/>
                <a:sym typeface="Times New Roman"/>
              </a:rPr>
              <a:t>terme</a:t>
            </a:r>
            <a:endParaRPr dirty="0"/>
          </a:p>
          <a:p>
            <a:pPr marL="0" marR="0" lvl="0" indent="0" algn="ctr" rtl="0">
              <a:lnSpc>
                <a:spcPct val="100000"/>
              </a:lnSpc>
              <a:spcBef>
                <a:spcPts val="0"/>
              </a:spcBef>
              <a:spcAft>
                <a:spcPts val="0"/>
              </a:spcAft>
              <a:buClr>
                <a:srgbClr val="000000"/>
              </a:buClr>
              <a:buSzPts val="2100"/>
              <a:buFont typeface="Times New Roman"/>
              <a:buNone/>
            </a:pPr>
            <a:r>
              <a:rPr lang="en-US" sz="2100" b="1" i="0" u="none" dirty="0" err="1">
                <a:solidFill>
                  <a:srgbClr val="000000"/>
                </a:solidFill>
                <a:latin typeface="Times New Roman"/>
                <a:ea typeface="Times New Roman"/>
                <a:cs typeface="Times New Roman"/>
                <a:sym typeface="Times New Roman"/>
              </a:rPr>
              <a:t>Développement</a:t>
            </a:r>
            <a:r>
              <a:rPr lang="en-US" sz="2100" b="1" i="0" u="none" dirty="0">
                <a:solidFill>
                  <a:srgbClr val="000000"/>
                </a:solidFill>
                <a:latin typeface="Times New Roman"/>
                <a:ea typeface="Times New Roman"/>
                <a:cs typeface="Times New Roman"/>
                <a:sym typeface="Times New Roman"/>
              </a:rPr>
              <a:t> d</a:t>
            </a:r>
            <a:r>
              <a:rPr lang="en-US" sz="2100" b="1" dirty="0">
                <a:latin typeface="Times New Roman"/>
                <a:ea typeface="Times New Roman"/>
                <a:cs typeface="Times New Roman"/>
                <a:sym typeface="Times New Roman"/>
              </a:rPr>
              <a:t>e</a:t>
            </a:r>
            <a:r>
              <a:rPr lang="en-US" sz="2100" b="1" i="0" u="none" dirty="0">
                <a:solidFill>
                  <a:srgbClr val="000000"/>
                </a:solidFill>
                <a:latin typeface="Times New Roman"/>
                <a:ea typeface="Times New Roman"/>
                <a:cs typeface="Times New Roman"/>
                <a:sym typeface="Times New Roman"/>
              </a:rPr>
              <a:t> </a:t>
            </a:r>
            <a:r>
              <a:rPr lang="en-US" sz="2100" b="1" i="0" u="none" dirty="0" err="1">
                <a:solidFill>
                  <a:srgbClr val="000000"/>
                </a:solidFill>
                <a:latin typeface="Times New Roman"/>
                <a:ea typeface="Times New Roman"/>
                <a:cs typeface="Times New Roman"/>
                <a:sym typeface="Times New Roman"/>
              </a:rPr>
              <a:t>nouvelles</a:t>
            </a:r>
            <a:r>
              <a:rPr lang="en-US" sz="2100" b="1" i="0" u="none" dirty="0">
                <a:solidFill>
                  <a:srgbClr val="000000"/>
                </a:solidFill>
                <a:latin typeface="Times New Roman"/>
                <a:ea typeface="Times New Roman"/>
                <a:cs typeface="Times New Roman"/>
                <a:sym typeface="Times New Roman"/>
              </a:rPr>
              <a:t> </a:t>
            </a:r>
            <a:r>
              <a:rPr lang="en-US" sz="2100" b="1" i="0" u="none" dirty="0" err="1">
                <a:solidFill>
                  <a:srgbClr val="000000"/>
                </a:solidFill>
                <a:latin typeface="Times New Roman"/>
                <a:ea typeface="Times New Roman"/>
                <a:cs typeface="Times New Roman"/>
                <a:sym typeface="Times New Roman"/>
              </a:rPr>
              <a:t>méthodes</a:t>
            </a:r>
            <a:r>
              <a:rPr lang="en-US" sz="2100" b="1" i="0" u="none" dirty="0">
                <a:solidFill>
                  <a:srgbClr val="000000"/>
                </a:solidFill>
                <a:latin typeface="Times New Roman"/>
                <a:ea typeface="Times New Roman"/>
                <a:cs typeface="Times New Roman"/>
                <a:sym typeface="Times New Roman"/>
              </a:rPr>
              <a:t> de </a:t>
            </a:r>
            <a:r>
              <a:rPr lang="en-US" sz="2100" b="1" dirty="0">
                <a:latin typeface="Times New Roman"/>
                <a:ea typeface="Times New Roman"/>
                <a:cs typeface="Times New Roman"/>
                <a:sym typeface="Times New Roman"/>
              </a:rPr>
              <a:t>compression </a:t>
            </a:r>
            <a:r>
              <a:rPr lang="en-US" sz="2100" b="1" dirty="0" err="1">
                <a:latin typeface="Times New Roman"/>
                <a:ea typeface="Times New Roman"/>
                <a:cs typeface="Times New Roman"/>
                <a:sym typeface="Times New Roman"/>
              </a:rPr>
              <a:t>compétitives</a:t>
            </a:r>
            <a:r>
              <a:rPr lang="en-US" sz="2100" b="1" dirty="0">
                <a:latin typeface="Times New Roman"/>
                <a:ea typeface="Times New Roman"/>
                <a:cs typeface="Times New Roman"/>
                <a:sym typeface="Times New Roman"/>
              </a:rPr>
              <a:t> </a:t>
            </a:r>
            <a:r>
              <a:rPr lang="en-US" sz="2100" b="1" dirty="0" err="1">
                <a:latin typeface="Times New Roman"/>
                <a:ea typeface="Times New Roman"/>
                <a:cs typeface="Times New Roman"/>
                <a:sym typeface="Times New Roman"/>
              </a:rPr>
              <a:t>en</a:t>
            </a:r>
            <a:r>
              <a:rPr lang="en-US" sz="2100" b="1" dirty="0">
                <a:latin typeface="Times New Roman"/>
                <a:ea typeface="Times New Roman"/>
                <a:cs typeface="Times New Roman"/>
                <a:sym typeface="Times New Roman"/>
              </a:rPr>
              <a:t> temps </a:t>
            </a:r>
            <a:r>
              <a:rPr lang="en-US" sz="2100" b="1" dirty="0" err="1">
                <a:latin typeface="Times New Roman"/>
                <a:ea typeface="Times New Roman"/>
                <a:cs typeface="Times New Roman"/>
                <a:sym typeface="Times New Roman"/>
              </a:rPr>
              <a:t>d'exécution</a:t>
            </a:r>
            <a:r>
              <a:rPr lang="en-US" sz="2100" b="1" dirty="0">
                <a:latin typeface="Times New Roman"/>
                <a:ea typeface="Times New Roman"/>
                <a:cs typeface="Times New Roman"/>
                <a:sym typeface="Times New Roman"/>
              </a:rPr>
              <a:t> et de </a:t>
            </a:r>
            <a:r>
              <a:rPr lang="en-US" sz="2100" b="1" dirty="0" err="1">
                <a:latin typeface="Times New Roman"/>
                <a:ea typeface="Times New Roman"/>
                <a:cs typeface="Times New Roman"/>
                <a:sym typeface="Times New Roman"/>
              </a:rPr>
              <a:t>taux</a:t>
            </a:r>
            <a:r>
              <a:rPr lang="en-US" sz="2100" b="1" dirty="0">
                <a:latin typeface="Times New Roman"/>
                <a:ea typeface="Times New Roman"/>
                <a:cs typeface="Times New Roman"/>
                <a:sym typeface="Times New Roman"/>
              </a:rPr>
              <a:t> de compression tout </a:t>
            </a:r>
            <a:r>
              <a:rPr lang="en-US" sz="2100" b="1" dirty="0" err="1">
                <a:latin typeface="Times New Roman"/>
                <a:ea typeface="Times New Roman"/>
                <a:cs typeface="Times New Roman"/>
                <a:sym typeface="Times New Roman"/>
              </a:rPr>
              <a:t>en</a:t>
            </a:r>
            <a:r>
              <a:rPr lang="en-US" sz="2100" b="1" dirty="0">
                <a:latin typeface="Times New Roman"/>
                <a:ea typeface="Times New Roman"/>
                <a:cs typeface="Times New Roman"/>
                <a:sym typeface="Times New Roman"/>
              </a:rPr>
              <a:t> se </a:t>
            </a:r>
            <a:r>
              <a:rPr lang="en-US" sz="2100" b="1" dirty="0" err="1">
                <a:latin typeface="Times New Roman"/>
                <a:ea typeface="Times New Roman"/>
                <a:cs typeface="Times New Roman"/>
                <a:sym typeface="Times New Roman"/>
              </a:rPr>
              <a:t>basant</a:t>
            </a:r>
            <a:r>
              <a:rPr lang="en-US" sz="2100" b="1" dirty="0">
                <a:latin typeface="Times New Roman"/>
                <a:ea typeface="Times New Roman"/>
                <a:cs typeface="Times New Roman"/>
                <a:sym typeface="Times New Roman"/>
              </a:rPr>
              <a:t> sur </a:t>
            </a:r>
            <a:r>
              <a:rPr lang="en-US" sz="2100" b="1" dirty="0" err="1">
                <a:latin typeface="Times New Roman"/>
                <a:ea typeface="Times New Roman"/>
                <a:cs typeface="Times New Roman"/>
                <a:sym typeface="Times New Roman"/>
              </a:rPr>
              <a:t>l’extraction</a:t>
            </a:r>
            <a:r>
              <a:rPr lang="en-US" sz="2100" b="1" dirty="0">
                <a:latin typeface="Times New Roman"/>
                <a:ea typeface="Times New Roman"/>
                <a:cs typeface="Times New Roman"/>
                <a:sym typeface="Times New Roman"/>
              </a:rPr>
              <a:t> de motifs et les </a:t>
            </a:r>
            <a:r>
              <a:rPr lang="en-US" sz="2100" b="1" dirty="0" err="1">
                <a:latin typeface="Times New Roman"/>
                <a:ea typeface="Times New Roman"/>
                <a:cs typeface="Times New Roman"/>
                <a:sym typeface="Times New Roman"/>
              </a:rPr>
              <a:t>arbres</a:t>
            </a:r>
            <a:r>
              <a:rPr lang="en-US" sz="2100" b="1" dirty="0">
                <a:latin typeface="Times New Roman"/>
                <a:ea typeface="Times New Roman"/>
                <a:cs typeface="Times New Roman"/>
                <a:sym typeface="Times New Roman"/>
              </a:rPr>
              <a:t> k2-trees.</a:t>
            </a:r>
            <a:endParaRPr dirty="0"/>
          </a:p>
        </p:txBody>
      </p:sp>
      <p:grpSp>
        <p:nvGrpSpPr>
          <p:cNvPr id="87" name="Google Shape;87;p14"/>
          <p:cNvGrpSpPr/>
          <p:nvPr/>
        </p:nvGrpSpPr>
        <p:grpSpPr>
          <a:xfrm>
            <a:off x="863600" y="4613275"/>
            <a:ext cx="10498137" cy="4821237"/>
            <a:chOff x="544" y="2906"/>
            <a:chExt cx="6613" cy="3037"/>
          </a:xfrm>
        </p:grpSpPr>
        <p:sp>
          <p:nvSpPr>
            <p:cNvPr id="88" name="Google Shape;88;p14"/>
            <p:cNvSpPr txBox="1"/>
            <p:nvPr/>
          </p:nvSpPr>
          <p:spPr>
            <a:xfrm>
              <a:off x="544" y="2941"/>
              <a:ext cx="4686" cy="3002"/>
            </a:xfrm>
            <a:prstGeom prst="rect">
              <a:avLst/>
            </a:prstGeom>
            <a:solidFill>
              <a:srgbClr val="FFFF99">
                <a:alpha val="59607"/>
              </a:srgbClr>
            </a:solidFill>
            <a:ln>
              <a:noFill/>
            </a:ln>
          </p:spPr>
          <p:txBody>
            <a:bodyPr spcFirstLastPara="1" wrap="square" lIns="90000" tIns="46800" rIns="90000" bIns="46800" anchor="t" anchorCtr="0">
              <a:noAutofit/>
            </a:bodyPr>
            <a:lstStyle/>
            <a:p>
              <a:pPr marL="0" marR="0" lvl="0" indent="0" algn="l" rtl="0">
                <a:lnSpc>
                  <a:spcPct val="100000"/>
                </a:lnSpc>
                <a:spcBef>
                  <a:spcPts val="0"/>
                </a:spcBef>
                <a:spcAft>
                  <a:spcPts val="0"/>
                </a:spcAft>
                <a:buClr>
                  <a:srgbClr val="333399"/>
                </a:buClr>
                <a:buSzPts val="2400"/>
                <a:buFont typeface="Times New Roman"/>
                <a:buNone/>
              </a:pPr>
              <a:r>
                <a:rPr lang="en-US" sz="2400" b="1" i="0" u="none" dirty="0">
                  <a:solidFill>
                    <a:srgbClr val="333399"/>
                  </a:solidFill>
                  <a:latin typeface="Times New Roman"/>
                  <a:ea typeface="Times New Roman"/>
                  <a:cs typeface="Times New Roman"/>
                  <a:sym typeface="Times New Roman"/>
                </a:rPr>
                <a:t>Nom et </a:t>
              </a:r>
              <a:r>
                <a:rPr lang="en-US" sz="2400" b="1" i="0" u="none" dirty="0" err="1">
                  <a:solidFill>
                    <a:srgbClr val="333399"/>
                  </a:solidFill>
                  <a:latin typeface="Times New Roman"/>
                  <a:ea typeface="Times New Roman"/>
                  <a:cs typeface="Times New Roman"/>
                  <a:sym typeface="Times New Roman"/>
                </a:rPr>
                <a:t>Prénom</a:t>
              </a:r>
              <a:r>
                <a:rPr lang="en-US" sz="2400" b="1" i="0" u="none" dirty="0">
                  <a:solidFill>
                    <a:srgbClr val="333399"/>
                  </a:solidFill>
                  <a:latin typeface="Times New Roman"/>
                  <a:ea typeface="Times New Roman"/>
                  <a:cs typeface="Times New Roman"/>
                  <a:sym typeface="Times New Roman"/>
                </a:rPr>
                <a:t> 		:	</a:t>
              </a:r>
              <a:r>
                <a:rPr lang="en-US" sz="2400" b="1" i="0" u="none" dirty="0" err="1">
                  <a:solidFill>
                    <a:srgbClr val="000000"/>
                  </a:solidFill>
                  <a:latin typeface="Times New Roman"/>
                  <a:ea typeface="Times New Roman"/>
                  <a:cs typeface="Times New Roman"/>
                  <a:sym typeface="Times New Roman"/>
                </a:rPr>
                <a:t>Hafsa</a:t>
              </a:r>
              <a:r>
                <a:rPr lang="en-US" sz="2400" b="1" i="0" u="none" dirty="0">
                  <a:solidFill>
                    <a:srgbClr val="000000"/>
                  </a:solidFill>
                  <a:latin typeface="Times New Roman"/>
                  <a:ea typeface="Times New Roman"/>
                  <a:cs typeface="Times New Roman"/>
                  <a:sym typeface="Times New Roman"/>
                </a:rPr>
                <a:t> </a:t>
              </a:r>
              <a:r>
                <a:rPr lang="en-US" sz="2400" b="1" i="0" u="none" dirty="0" err="1">
                  <a:solidFill>
                    <a:srgbClr val="000000"/>
                  </a:solidFill>
                  <a:latin typeface="Times New Roman"/>
                  <a:ea typeface="Times New Roman"/>
                  <a:cs typeface="Times New Roman"/>
                  <a:sym typeface="Times New Roman"/>
                </a:rPr>
                <a:t>Bousbiat</a:t>
              </a:r>
              <a:endParaRPr dirty="0"/>
            </a:p>
            <a:p>
              <a:pPr marL="0" marR="0" lvl="0" indent="0" algn="l" rtl="0">
                <a:lnSpc>
                  <a:spcPct val="100000"/>
                </a:lnSpc>
                <a:spcBef>
                  <a:spcPts val="1500"/>
                </a:spcBef>
                <a:spcAft>
                  <a:spcPts val="0"/>
                </a:spcAft>
                <a:buClr>
                  <a:srgbClr val="000000"/>
                </a:buClr>
                <a:buSzPts val="2400"/>
                <a:buFont typeface="Times New Roman"/>
                <a:buNone/>
              </a:pPr>
              <a:r>
                <a:rPr lang="en-US" sz="2400" b="1" i="0" u="none" dirty="0">
                  <a:solidFill>
                    <a:srgbClr val="000000"/>
                  </a:solidFill>
                  <a:latin typeface="Times New Roman"/>
                  <a:ea typeface="Times New Roman"/>
                  <a:cs typeface="Times New Roman"/>
                  <a:sym typeface="Times New Roman"/>
                </a:rPr>
                <a:t>					</a:t>
              </a:r>
              <a:r>
                <a:rPr lang="en-US" sz="2400" b="1" i="0" u="none" dirty="0" err="1" smtClean="0">
                  <a:solidFill>
                    <a:srgbClr val="000000"/>
                  </a:solidFill>
                  <a:latin typeface="Times New Roman"/>
                  <a:ea typeface="Times New Roman"/>
                  <a:cs typeface="Times New Roman"/>
                  <a:sym typeface="Times New Roman"/>
                </a:rPr>
                <a:t>Ihadadene</a:t>
              </a:r>
              <a:r>
                <a:rPr lang="en-US" sz="2400" b="1" i="0" u="none" dirty="0" smtClean="0">
                  <a:solidFill>
                    <a:srgbClr val="000000"/>
                  </a:solidFill>
                  <a:latin typeface="Times New Roman"/>
                  <a:ea typeface="Times New Roman"/>
                  <a:cs typeface="Times New Roman"/>
                  <a:sym typeface="Times New Roman"/>
                </a:rPr>
                <a:t> </a:t>
              </a:r>
              <a:r>
                <a:rPr lang="en-US" sz="2400" b="1" i="0" u="none" dirty="0">
                  <a:solidFill>
                    <a:srgbClr val="000000"/>
                  </a:solidFill>
                  <a:latin typeface="Times New Roman"/>
                  <a:ea typeface="Times New Roman"/>
                  <a:cs typeface="Times New Roman"/>
                  <a:sym typeface="Times New Roman"/>
                </a:rPr>
                <a:t>Sana</a:t>
              </a:r>
              <a:endParaRPr dirty="0"/>
            </a:p>
            <a:p>
              <a:pPr marL="0" marR="0" lvl="0" indent="0" algn="l" rtl="0">
                <a:lnSpc>
                  <a:spcPct val="100000"/>
                </a:lnSpc>
                <a:spcBef>
                  <a:spcPts val="1500"/>
                </a:spcBef>
                <a:spcAft>
                  <a:spcPts val="0"/>
                </a:spcAft>
                <a:buClr>
                  <a:schemeClr val="lt1"/>
                </a:buClr>
                <a:buSzPts val="2400"/>
                <a:buFont typeface="Times New Roman"/>
                <a:buNone/>
              </a:pPr>
              <a:endParaRPr sz="2400" b="1" i="0" u="none" dirty="0">
                <a:solidFill>
                  <a:srgbClr val="333399"/>
                </a:solidFill>
                <a:latin typeface="Times New Roman"/>
                <a:ea typeface="Times New Roman"/>
                <a:cs typeface="Times New Roman"/>
                <a:sym typeface="Times New Roman"/>
              </a:endParaRPr>
            </a:p>
            <a:p>
              <a:pPr marL="0" marR="0" lvl="0" indent="0" algn="l" rtl="0">
                <a:lnSpc>
                  <a:spcPct val="100000"/>
                </a:lnSpc>
                <a:spcBef>
                  <a:spcPts val="1500"/>
                </a:spcBef>
                <a:spcAft>
                  <a:spcPts val="0"/>
                </a:spcAft>
                <a:buClr>
                  <a:srgbClr val="333399"/>
                </a:buClr>
                <a:buSzPts val="2400"/>
                <a:buFont typeface="Times New Roman"/>
                <a:buNone/>
              </a:pPr>
              <a:r>
                <a:rPr lang="en-US" sz="2400" b="1" i="0" u="none" dirty="0" err="1">
                  <a:solidFill>
                    <a:srgbClr val="333399"/>
                  </a:solidFill>
                  <a:latin typeface="Times New Roman"/>
                  <a:ea typeface="Times New Roman"/>
                  <a:cs typeface="Times New Roman"/>
                  <a:sym typeface="Times New Roman"/>
                </a:rPr>
                <a:t>Spécialité</a:t>
              </a:r>
              <a:r>
                <a:rPr lang="en-US" sz="2400" b="1" i="0" u="none" dirty="0">
                  <a:solidFill>
                    <a:srgbClr val="333399"/>
                  </a:solidFill>
                  <a:latin typeface="Times New Roman"/>
                  <a:ea typeface="Times New Roman"/>
                  <a:cs typeface="Times New Roman"/>
                  <a:sym typeface="Times New Roman"/>
                </a:rPr>
                <a:t> 			:	</a:t>
              </a:r>
              <a:r>
                <a:rPr lang="en-US" sz="2400" b="1" i="0" u="none" dirty="0" err="1" smtClean="0">
                  <a:solidFill>
                    <a:srgbClr val="000000"/>
                  </a:solidFill>
                  <a:latin typeface="Times New Roman"/>
                  <a:ea typeface="Times New Roman"/>
                  <a:cs typeface="Times New Roman"/>
                  <a:sym typeface="Times New Roman"/>
                </a:rPr>
                <a:t>Systèmes</a:t>
              </a:r>
              <a:r>
                <a:rPr lang="en-US" sz="2400" b="1" dirty="0">
                  <a:latin typeface="Times New Roman"/>
                  <a:ea typeface="Times New Roman"/>
                  <a:cs typeface="Times New Roman"/>
                  <a:sym typeface="Times New Roman"/>
                </a:rPr>
                <a:t> </a:t>
              </a:r>
              <a:r>
                <a:rPr lang="en-US" sz="2400" b="1" i="0" u="none" dirty="0" err="1" smtClean="0">
                  <a:solidFill>
                    <a:srgbClr val="000000"/>
                  </a:solidFill>
                  <a:latin typeface="Times New Roman"/>
                  <a:ea typeface="Times New Roman"/>
                  <a:cs typeface="Times New Roman"/>
                  <a:sym typeface="Times New Roman"/>
                </a:rPr>
                <a:t>Informatiques</a:t>
              </a:r>
              <a:endParaRPr sz="2400" b="1" i="0" u="none" dirty="0">
                <a:solidFill>
                  <a:srgbClr val="333399"/>
                </a:solidFill>
                <a:latin typeface="Times New Roman"/>
                <a:ea typeface="Times New Roman"/>
                <a:cs typeface="Times New Roman"/>
                <a:sym typeface="Times New Roman"/>
              </a:endParaRPr>
            </a:p>
            <a:p>
              <a:pPr marL="0" marR="0" lvl="0" indent="0" algn="l" rtl="0">
                <a:lnSpc>
                  <a:spcPct val="100000"/>
                </a:lnSpc>
                <a:spcBef>
                  <a:spcPts val="1500"/>
                </a:spcBef>
                <a:spcAft>
                  <a:spcPts val="0"/>
                </a:spcAft>
                <a:buClr>
                  <a:srgbClr val="333399"/>
                </a:buClr>
                <a:buSzPts val="2400"/>
                <a:buFont typeface="Times New Roman"/>
                <a:buNone/>
              </a:pPr>
              <a:r>
                <a:rPr lang="en-US" sz="2400" b="1" i="0" u="none" dirty="0" err="1">
                  <a:solidFill>
                    <a:srgbClr val="333399"/>
                  </a:solidFill>
                  <a:latin typeface="Times New Roman"/>
                  <a:ea typeface="Times New Roman"/>
                  <a:cs typeface="Times New Roman"/>
                  <a:sym typeface="Times New Roman"/>
                </a:rPr>
                <a:t>Organisme</a:t>
              </a:r>
              <a:r>
                <a:rPr lang="en-US" sz="2400" b="1" i="0" u="none" dirty="0">
                  <a:solidFill>
                    <a:srgbClr val="333399"/>
                  </a:solidFill>
                  <a:latin typeface="Times New Roman"/>
                  <a:ea typeface="Times New Roman"/>
                  <a:cs typeface="Times New Roman"/>
                  <a:sym typeface="Times New Roman"/>
                </a:rPr>
                <a:t> </a:t>
              </a:r>
              <a:r>
                <a:rPr lang="en-US" sz="2400" b="1" i="0" u="none" dirty="0" err="1">
                  <a:solidFill>
                    <a:srgbClr val="333399"/>
                  </a:solidFill>
                  <a:latin typeface="Times New Roman"/>
                  <a:ea typeface="Times New Roman"/>
                  <a:cs typeface="Times New Roman"/>
                  <a:sym typeface="Times New Roman"/>
                </a:rPr>
                <a:t>d’accueil</a:t>
              </a:r>
              <a:r>
                <a:rPr lang="en-US" sz="2400" b="1" i="0" u="none" dirty="0">
                  <a:solidFill>
                    <a:srgbClr val="333399"/>
                  </a:solidFill>
                  <a:latin typeface="Times New Roman"/>
                  <a:ea typeface="Times New Roman"/>
                  <a:cs typeface="Times New Roman"/>
                  <a:sym typeface="Times New Roman"/>
                </a:rPr>
                <a:t> 	: 	</a:t>
              </a:r>
              <a:r>
                <a:rPr lang="en-US" sz="2400" b="1" i="0" u="none" dirty="0" err="1">
                  <a:solidFill>
                    <a:srgbClr val="000000"/>
                  </a:solidFill>
                  <a:latin typeface="Times New Roman"/>
                  <a:ea typeface="Times New Roman"/>
                  <a:cs typeface="Times New Roman"/>
                  <a:sym typeface="Times New Roman"/>
                </a:rPr>
                <a:t>Université</a:t>
              </a:r>
              <a:r>
                <a:rPr lang="en-US" sz="2400" b="1" i="0" u="none" dirty="0">
                  <a:solidFill>
                    <a:srgbClr val="000000"/>
                  </a:solidFill>
                  <a:latin typeface="Times New Roman"/>
                  <a:ea typeface="Times New Roman"/>
                  <a:cs typeface="Times New Roman"/>
                  <a:sym typeface="Times New Roman"/>
                </a:rPr>
                <a:t> Lyon </a:t>
              </a:r>
              <a:r>
                <a:rPr lang="en-US" sz="2400" b="1" i="0" u="none" dirty="0" smtClean="0">
                  <a:solidFill>
                    <a:srgbClr val="000000"/>
                  </a:solidFill>
                  <a:latin typeface="Times New Roman"/>
                  <a:ea typeface="Times New Roman"/>
                  <a:cs typeface="Times New Roman"/>
                  <a:sym typeface="Times New Roman"/>
                </a:rPr>
                <a:t>1</a:t>
              </a:r>
              <a:endParaRPr sz="2400" b="1" i="0" u="none" dirty="0">
                <a:solidFill>
                  <a:srgbClr val="333399"/>
                </a:solidFill>
                <a:latin typeface="Times New Roman"/>
                <a:ea typeface="Times New Roman"/>
                <a:cs typeface="Times New Roman"/>
                <a:sym typeface="Times New Roman"/>
              </a:endParaRPr>
            </a:p>
            <a:p>
              <a:pPr marL="0" marR="0" lvl="0" indent="0" algn="l" rtl="0">
                <a:lnSpc>
                  <a:spcPct val="100000"/>
                </a:lnSpc>
                <a:spcBef>
                  <a:spcPts val="1500"/>
                </a:spcBef>
                <a:spcAft>
                  <a:spcPts val="0"/>
                </a:spcAft>
                <a:buClr>
                  <a:srgbClr val="333399"/>
                </a:buClr>
                <a:buSzPts val="2400"/>
                <a:buFont typeface="Times New Roman"/>
                <a:buNone/>
              </a:pPr>
              <a:r>
                <a:rPr lang="en-US" sz="2400" b="1" i="0" u="none" dirty="0" err="1">
                  <a:solidFill>
                    <a:srgbClr val="333399"/>
                  </a:solidFill>
                  <a:latin typeface="Times New Roman"/>
                  <a:ea typeface="Times New Roman"/>
                  <a:cs typeface="Times New Roman"/>
                  <a:sym typeface="Times New Roman"/>
                </a:rPr>
                <a:t>Encadré</a:t>
              </a:r>
              <a:r>
                <a:rPr lang="en-US" sz="2400" b="1" i="0" u="none" dirty="0">
                  <a:solidFill>
                    <a:srgbClr val="333399"/>
                  </a:solidFill>
                  <a:latin typeface="Times New Roman"/>
                  <a:ea typeface="Times New Roman"/>
                  <a:cs typeface="Times New Roman"/>
                  <a:sym typeface="Times New Roman"/>
                </a:rPr>
                <a:t> par 		: 	</a:t>
              </a:r>
              <a:r>
                <a:rPr lang="en-US" sz="2400" b="1" i="0" u="none" dirty="0" err="1">
                  <a:solidFill>
                    <a:srgbClr val="000000"/>
                  </a:solidFill>
                  <a:latin typeface="Times New Roman"/>
                  <a:ea typeface="Times New Roman"/>
                  <a:cs typeface="Times New Roman"/>
                  <a:sym typeface="Times New Roman"/>
                </a:rPr>
                <a:t>Mme</a:t>
              </a:r>
              <a:r>
                <a:rPr lang="en-US" sz="2400" b="1" i="0" u="none" dirty="0">
                  <a:solidFill>
                    <a:srgbClr val="000000"/>
                  </a:solidFill>
                  <a:latin typeface="Times New Roman"/>
                  <a:ea typeface="Times New Roman"/>
                  <a:cs typeface="Times New Roman"/>
                  <a:sym typeface="Times New Roman"/>
                </a:rPr>
                <a:t> </a:t>
              </a:r>
              <a:r>
                <a:rPr lang="en-US" sz="2400" b="1" i="0" u="none" dirty="0" err="1">
                  <a:solidFill>
                    <a:srgbClr val="000000"/>
                  </a:solidFill>
                  <a:latin typeface="Times New Roman"/>
                  <a:ea typeface="Times New Roman"/>
                  <a:cs typeface="Times New Roman"/>
                  <a:sym typeface="Times New Roman"/>
                </a:rPr>
                <a:t>Amrouche</a:t>
              </a:r>
              <a:r>
                <a:rPr lang="en-US" sz="2400" b="1" i="0" u="none" dirty="0">
                  <a:solidFill>
                    <a:srgbClr val="000000"/>
                  </a:solidFill>
                  <a:latin typeface="Times New Roman"/>
                  <a:ea typeface="Times New Roman"/>
                  <a:cs typeface="Times New Roman"/>
                  <a:sym typeface="Times New Roman"/>
                </a:rPr>
                <a:t> (ESI)</a:t>
              </a:r>
              <a:br>
                <a:rPr lang="en-US" sz="2400" b="1" i="0" u="none" dirty="0">
                  <a:solidFill>
                    <a:srgbClr val="000000"/>
                  </a:solidFill>
                  <a:latin typeface="Times New Roman"/>
                  <a:ea typeface="Times New Roman"/>
                  <a:cs typeface="Times New Roman"/>
                  <a:sym typeface="Times New Roman"/>
                </a:rPr>
              </a:br>
              <a:r>
                <a:rPr lang="en-US" sz="2400" b="1" i="0" u="none" dirty="0">
                  <a:solidFill>
                    <a:srgbClr val="000000"/>
                  </a:solidFill>
                  <a:latin typeface="Times New Roman"/>
                  <a:ea typeface="Times New Roman"/>
                  <a:cs typeface="Times New Roman"/>
                  <a:sym typeface="Times New Roman"/>
                </a:rPr>
                <a:t>				</a:t>
              </a:r>
              <a:r>
                <a:rPr lang="en-US" sz="2400" b="1" i="0" u="none" dirty="0" err="1" smtClean="0">
                  <a:solidFill>
                    <a:srgbClr val="000000"/>
                  </a:solidFill>
                  <a:latin typeface="Times New Roman"/>
                  <a:ea typeface="Times New Roman"/>
                  <a:cs typeface="Times New Roman"/>
                  <a:sym typeface="Times New Roman"/>
                </a:rPr>
                <a:t>Mme</a:t>
              </a:r>
              <a:r>
                <a:rPr lang="en-US" sz="2400" b="1" i="0" u="none" dirty="0" smtClean="0">
                  <a:solidFill>
                    <a:srgbClr val="000000"/>
                  </a:solidFill>
                  <a:latin typeface="Times New Roman"/>
                  <a:ea typeface="Times New Roman"/>
                  <a:cs typeface="Times New Roman"/>
                  <a:sym typeface="Times New Roman"/>
                </a:rPr>
                <a:t> </a:t>
              </a:r>
              <a:r>
                <a:rPr lang="en-US" sz="2400" b="1" i="0" u="none" dirty="0" err="1">
                  <a:solidFill>
                    <a:srgbClr val="000000"/>
                  </a:solidFill>
                  <a:latin typeface="Times New Roman"/>
                  <a:ea typeface="Times New Roman"/>
                  <a:cs typeface="Times New Roman"/>
                  <a:sym typeface="Times New Roman"/>
                </a:rPr>
                <a:t>Seba</a:t>
              </a:r>
              <a:r>
                <a:rPr lang="en-US" sz="2400" b="1" i="0" u="none" dirty="0">
                  <a:solidFill>
                    <a:srgbClr val="000000"/>
                  </a:solidFill>
                  <a:latin typeface="Times New Roman"/>
                  <a:ea typeface="Times New Roman"/>
                  <a:cs typeface="Times New Roman"/>
                  <a:sym typeface="Times New Roman"/>
                </a:rPr>
                <a:t> (</a:t>
              </a:r>
              <a:r>
                <a:rPr lang="en-US" sz="2400" b="1" i="0" u="none" dirty="0" err="1">
                  <a:solidFill>
                    <a:srgbClr val="000000"/>
                  </a:solidFill>
                  <a:latin typeface="Times New Roman"/>
                  <a:ea typeface="Times New Roman"/>
                  <a:cs typeface="Times New Roman"/>
                  <a:sym typeface="Times New Roman"/>
                </a:rPr>
                <a:t>Univ</a:t>
              </a:r>
              <a:r>
                <a:rPr lang="en-US" sz="2400" b="1" i="0" u="none" dirty="0">
                  <a:solidFill>
                    <a:srgbClr val="000000"/>
                  </a:solidFill>
                  <a:latin typeface="Times New Roman"/>
                  <a:ea typeface="Times New Roman"/>
                  <a:cs typeface="Times New Roman"/>
                  <a:sym typeface="Times New Roman"/>
                </a:rPr>
                <a:t> Lyon1)</a:t>
              </a:r>
              <a:endParaRPr dirty="0"/>
            </a:p>
          </p:txBody>
        </p:sp>
        <p:pic>
          <p:nvPicPr>
            <p:cNvPr id="89" name="Google Shape;89;p14"/>
            <p:cNvPicPr preferRelativeResize="0"/>
            <p:nvPr/>
          </p:nvPicPr>
          <p:blipFill rotWithShape="1">
            <a:blip r:embed="rId5">
              <a:alphaModFix/>
            </a:blip>
            <a:srcRect/>
            <a:stretch/>
          </p:blipFill>
          <p:spPr>
            <a:xfrm>
              <a:off x="5801" y="4385"/>
              <a:ext cx="1015" cy="1353"/>
            </a:xfrm>
            <a:prstGeom prst="rect">
              <a:avLst/>
            </a:prstGeom>
            <a:noFill/>
            <a:ln>
              <a:noFill/>
            </a:ln>
          </p:spPr>
        </p:pic>
        <p:pic>
          <p:nvPicPr>
            <p:cNvPr id="90" name="Google Shape;90;p14"/>
            <p:cNvPicPr preferRelativeResize="0"/>
            <p:nvPr/>
          </p:nvPicPr>
          <p:blipFill rotWithShape="1">
            <a:blip r:embed="rId6">
              <a:alphaModFix/>
            </a:blip>
            <a:srcRect/>
            <a:stretch/>
          </p:blipFill>
          <p:spPr>
            <a:xfrm>
              <a:off x="5529" y="2906"/>
              <a:ext cx="1628" cy="1610"/>
            </a:xfrm>
            <a:prstGeom prst="rect">
              <a:avLst/>
            </a:prstGeom>
            <a:noFill/>
            <a:ln>
              <a:noFill/>
            </a:ln>
          </p:spPr>
        </p:pic>
      </p:grpSp>
      <p:sp>
        <p:nvSpPr>
          <p:cNvPr id="91" name="Google Shape;91;p14"/>
          <p:cNvSpPr txBox="1"/>
          <p:nvPr/>
        </p:nvSpPr>
        <p:spPr>
          <a:xfrm>
            <a:off x="11533187" y="4447144"/>
            <a:ext cx="11210925" cy="5124450"/>
          </a:xfrm>
          <a:prstGeom prst="rect">
            <a:avLst/>
          </a:prstGeom>
          <a:noFill/>
          <a:ln w="9525" cap="sq"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92" name="Google Shape;92;p14"/>
          <p:cNvSpPr txBox="1"/>
          <p:nvPr/>
        </p:nvSpPr>
        <p:spPr>
          <a:xfrm>
            <a:off x="1189037" y="9715500"/>
            <a:ext cx="8843962" cy="550862"/>
          </a:xfrm>
          <a:prstGeom prst="rect">
            <a:avLst/>
          </a:prstGeom>
          <a:noFill/>
          <a:ln>
            <a:noFill/>
          </a:ln>
        </p:spPr>
        <p:txBody>
          <a:bodyPr spcFirstLastPara="1" wrap="square" lIns="79900" tIns="39950" rIns="79900" bIns="39950" anchor="t" anchorCtr="0">
            <a:noAutofit/>
          </a:bodyPr>
          <a:lstStyle/>
          <a:p>
            <a:pPr marL="0" marR="0" lvl="0" indent="0" algn="ctr" rtl="0">
              <a:lnSpc>
                <a:spcPct val="100000"/>
              </a:lnSpc>
              <a:spcBef>
                <a:spcPts val="0"/>
              </a:spcBef>
              <a:spcAft>
                <a:spcPts val="0"/>
              </a:spcAft>
              <a:buClr>
                <a:srgbClr val="333399"/>
              </a:buClr>
              <a:buSzPts val="3100"/>
              <a:buFont typeface="Times New Roman"/>
              <a:buNone/>
            </a:pPr>
            <a:r>
              <a:rPr lang="en-US" sz="3100" b="1" i="0" u="none">
                <a:solidFill>
                  <a:srgbClr val="333399"/>
                </a:solidFill>
                <a:latin typeface="Times New Roman"/>
                <a:ea typeface="Times New Roman"/>
                <a:cs typeface="Times New Roman"/>
                <a:sym typeface="Times New Roman"/>
              </a:rPr>
              <a:t>Contexte Motivation et Problématique</a:t>
            </a:r>
            <a:endParaRPr/>
          </a:p>
        </p:txBody>
      </p:sp>
      <p:sp>
        <p:nvSpPr>
          <p:cNvPr id="93" name="Google Shape;93;p14"/>
          <p:cNvSpPr txBox="1"/>
          <p:nvPr/>
        </p:nvSpPr>
        <p:spPr>
          <a:xfrm>
            <a:off x="647700" y="9707562"/>
            <a:ext cx="10728325" cy="9372600"/>
          </a:xfrm>
          <a:prstGeom prst="rect">
            <a:avLst/>
          </a:prstGeom>
          <a:noFill/>
          <a:ln w="9525" cap="sq"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94" name="Google Shape;94;p14"/>
          <p:cNvSpPr txBox="1"/>
          <p:nvPr/>
        </p:nvSpPr>
        <p:spPr>
          <a:xfrm>
            <a:off x="11736386" y="6279340"/>
            <a:ext cx="7534467" cy="3100387"/>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330099"/>
              </a:buClr>
              <a:buSzPts val="1800"/>
              <a:buFont typeface="Times New Roman"/>
              <a:buNone/>
            </a:pPr>
            <a:r>
              <a:rPr lang="en-US" sz="1800" b="1" i="0" u="none" dirty="0" err="1">
                <a:solidFill>
                  <a:srgbClr val="330099"/>
                </a:solidFill>
                <a:latin typeface="Times New Roman"/>
                <a:ea typeface="Times New Roman"/>
                <a:cs typeface="Times New Roman"/>
                <a:sym typeface="Times New Roman"/>
              </a:rPr>
              <a:t>Création</a:t>
            </a:r>
            <a:r>
              <a:rPr lang="en-US" sz="1800" b="1" i="0" u="none" dirty="0">
                <a:solidFill>
                  <a:srgbClr val="330099"/>
                </a:solidFill>
                <a:latin typeface="Times New Roman"/>
                <a:ea typeface="Times New Roman"/>
                <a:cs typeface="Times New Roman"/>
                <a:sym typeface="Times New Roman"/>
              </a:rPr>
              <a:t> </a:t>
            </a:r>
            <a:r>
              <a:rPr lang="en-US" sz="1800" b="0" i="0" u="none" dirty="0">
                <a:solidFill>
                  <a:srgbClr val="330099"/>
                </a:solidFill>
                <a:latin typeface="Times New Roman"/>
                <a:ea typeface="Times New Roman"/>
                <a:cs typeface="Times New Roman"/>
                <a:sym typeface="Times New Roman"/>
              </a:rPr>
              <a:t>	</a:t>
            </a:r>
            <a:r>
              <a:rPr lang="en-US" sz="1800" b="0" i="0" u="none" dirty="0" smtClean="0">
                <a:solidFill>
                  <a:srgbClr val="330099"/>
                </a:solidFill>
                <a:latin typeface="Times New Roman"/>
                <a:ea typeface="Times New Roman"/>
                <a:cs typeface="Times New Roman"/>
                <a:sym typeface="Times New Roman"/>
              </a:rPr>
              <a:t>25 Mars 2010 (</a:t>
            </a:r>
            <a:r>
              <a:rPr lang="en-US" sz="1800" dirty="0">
                <a:solidFill>
                  <a:srgbClr val="330099"/>
                </a:solidFill>
                <a:latin typeface="Times New Roman"/>
                <a:ea typeface="Times New Roman"/>
                <a:cs typeface="Times New Roman"/>
                <a:sym typeface="Times New Roman"/>
              </a:rPr>
              <a:t>9</a:t>
            </a:r>
            <a:r>
              <a:rPr lang="en-US" sz="1800" b="0" i="0" u="none" dirty="0" smtClean="0">
                <a:solidFill>
                  <a:srgbClr val="330099"/>
                </a:solidFill>
                <a:latin typeface="Times New Roman"/>
                <a:ea typeface="Times New Roman"/>
                <a:cs typeface="Times New Roman"/>
                <a:sym typeface="Times New Roman"/>
              </a:rPr>
              <a:t> </a:t>
            </a:r>
            <a:r>
              <a:rPr lang="en-US" sz="1800" b="0" i="0" u="none" dirty="0" err="1">
                <a:solidFill>
                  <a:srgbClr val="330099"/>
                </a:solidFill>
                <a:latin typeface="Times New Roman"/>
                <a:ea typeface="Times New Roman"/>
                <a:cs typeface="Times New Roman"/>
                <a:sym typeface="Times New Roman"/>
              </a:rPr>
              <a:t>ans</a:t>
            </a:r>
            <a:r>
              <a:rPr lang="en-US" sz="1800" b="0" i="0" u="none" dirty="0">
                <a:solidFill>
                  <a:srgbClr val="330099"/>
                </a:solidFill>
                <a:latin typeface="Times New Roman"/>
                <a:ea typeface="Times New Roman"/>
                <a:cs typeface="Times New Roman"/>
                <a:sym typeface="Times New Roman"/>
              </a:rPr>
              <a:t>)</a:t>
            </a:r>
            <a:endParaRPr dirty="0"/>
          </a:p>
          <a:p>
            <a:pPr marL="0" marR="0" lvl="0" indent="0" algn="l" rtl="0">
              <a:lnSpc>
                <a:spcPct val="100000"/>
              </a:lnSpc>
              <a:spcBef>
                <a:spcPts val="0"/>
              </a:spcBef>
              <a:spcAft>
                <a:spcPts val="0"/>
              </a:spcAft>
              <a:buClr>
                <a:srgbClr val="330099"/>
              </a:buClr>
              <a:buSzPts val="1800"/>
              <a:buFont typeface="Times New Roman"/>
              <a:buNone/>
            </a:pPr>
            <a:r>
              <a:rPr lang="en-US" sz="1800" b="1" i="0" u="none" dirty="0" err="1" smtClean="0">
                <a:solidFill>
                  <a:srgbClr val="330099"/>
                </a:solidFill>
                <a:latin typeface="Times New Roman"/>
                <a:ea typeface="Times New Roman"/>
                <a:cs typeface="Times New Roman"/>
                <a:sym typeface="Times New Roman"/>
              </a:rPr>
              <a:t>Forme</a:t>
            </a:r>
            <a:r>
              <a:rPr lang="en-US" sz="1800" b="1" i="0" u="none" dirty="0" smtClean="0">
                <a:solidFill>
                  <a:srgbClr val="330099"/>
                </a:solidFill>
                <a:latin typeface="Times New Roman"/>
                <a:ea typeface="Times New Roman"/>
                <a:cs typeface="Times New Roman"/>
                <a:sym typeface="Times New Roman"/>
              </a:rPr>
              <a:t> </a:t>
            </a:r>
            <a:r>
              <a:rPr lang="en-US" sz="1800" b="1" i="0" u="none" dirty="0" err="1" smtClean="0">
                <a:solidFill>
                  <a:srgbClr val="330099"/>
                </a:solidFill>
                <a:latin typeface="Times New Roman"/>
                <a:ea typeface="Times New Roman"/>
                <a:cs typeface="Times New Roman"/>
                <a:sym typeface="Times New Roman"/>
              </a:rPr>
              <a:t>juridique</a:t>
            </a:r>
            <a:r>
              <a:rPr lang="en-US" sz="1800" b="0" i="0" u="none" dirty="0" smtClean="0">
                <a:solidFill>
                  <a:srgbClr val="330099"/>
                </a:solidFill>
                <a:latin typeface="Times New Roman"/>
                <a:ea typeface="Times New Roman"/>
                <a:cs typeface="Times New Roman"/>
                <a:sym typeface="Times New Roman"/>
              </a:rPr>
              <a:t> 	</a:t>
            </a:r>
            <a:r>
              <a:rPr lang="en-US" sz="1800" b="0" i="0" u="none" dirty="0" err="1" smtClean="0">
                <a:solidFill>
                  <a:srgbClr val="330099"/>
                </a:solidFill>
                <a:latin typeface="Times New Roman"/>
                <a:ea typeface="Times New Roman"/>
                <a:cs typeface="Times New Roman"/>
                <a:sym typeface="Times New Roman"/>
              </a:rPr>
              <a:t>Laboratoire</a:t>
            </a:r>
            <a:r>
              <a:rPr lang="en-US" sz="1800" b="0" i="0" u="none" dirty="0" smtClean="0">
                <a:solidFill>
                  <a:srgbClr val="330099"/>
                </a:solidFill>
                <a:latin typeface="Times New Roman"/>
                <a:ea typeface="Times New Roman"/>
                <a:cs typeface="Times New Roman"/>
                <a:sym typeface="Times New Roman"/>
              </a:rPr>
              <a:t> de </a:t>
            </a:r>
            <a:r>
              <a:rPr lang="en-US" sz="1800" b="0" i="0" u="none" dirty="0" err="1" smtClean="0">
                <a:solidFill>
                  <a:srgbClr val="330099"/>
                </a:solidFill>
                <a:latin typeface="Times New Roman"/>
                <a:ea typeface="Times New Roman"/>
                <a:cs typeface="Times New Roman"/>
                <a:sym typeface="Times New Roman"/>
              </a:rPr>
              <a:t>Recherche</a:t>
            </a:r>
            <a:endParaRPr lang="en-US" sz="1800" b="0" i="0" u="none" dirty="0" smtClean="0">
              <a:solidFill>
                <a:srgbClr val="330099"/>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330099"/>
              </a:buClr>
              <a:buSzPts val="1800"/>
              <a:buFont typeface="Times New Roman"/>
              <a:buNone/>
            </a:pPr>
            <a:r>
              <a:rPr lang="en-US" sz="1800" b="1" i="0" u="none" dirty="0" err="1" smtClean="0">
                <a:solidFill>
                  <a:srgbClr val="330099"/>
                </a:solidFill>
                <a:latin typeface="Times New Roman"/>
                <a:ea typeface="Times New Roman"/>
                <a:cs typeface="Times New Roman"/>
                <a:sym typeface="Times New Roman"/>
              </a:rPr>
              <a:t>Siège</a:t>
            </a:r>
            <a:r>
              <a:rPr lang="en-US" sz="1800" b="1" i="0" u="none" dirty="0" smtClean="0">
                <a:solidFill>
                  <a:srgbClr val="330099"/>
                </a:solidFill>
                <a:latin typeface="Times New Roman"/>
                <a:ea typeface="Times New Roman"/>
                <a:cs typeface="Times New Roman"/>
                <a:sym typeface="Times New Roman"/>
              </a:rPr>
              <a:t> </a:t>
            </a:r>
            <a:r>
              <a:rPr lang="en-US" sz="1800" b="1" i="0" u="none" dirty="0">
                <a:solidFill>
                  <a:srgbClr val="330099"/>
                </a:solidFill>
                <a:latin typeface="Times New Roman"/>
                <a:ea typeface="Times New Roman"/>
                <a:cs typeface="Times New Roman"/>
                <a:sym typeface="Times New Roman"/>
              </a:rPr>
              <a:t>social</a:t>
            </a:r>
            <a:r>
              <a:rPr lang="en-US" sz="1800" b="0" i="0" u="none" dirty="0">
                <a:solidFill>
                  <a:srgbClr val="330099"/>
                </a:solidFill>
                <a:latin typeface="Times New Roman"/>
                <a:ea typeface="Times New Roman"/>
                <a:cs typeface="Times New Roman"/>
                <a:sym typeface="Times New Roman"/>
              </a:rPr>
              <a:t> 	</a:t>
            </a:r>
            <a:r>
              <a:rPr lang="en-US" sz="1800" b="0" i="0" u="none" dirty="0" err="1" smtClean="0">
                <a:solidFill>
                  <a:srgbClr val="330099"/>
                </a:solidFill>
                <a:latin typeface="Times New Roman"/>
                <a:ea typeface="Times New Roman"/>
                <a:cs typeface="Times New Roman"/>
                <a:sym typeface="Times New Roman"/>
              </a:rPr>
              <a:t>Oued</a:t>
            </a:r>
            <a:r>
              <a:rPr lang="en-US" sz="1800" b="0" i="0" u="none" dirty="0" smtClean="0">
                <a:solidFill>
                  <a:srgbClr val="330099"/>
                </a:solidFill>
                <a:latin typeface="Times New Roman"/>
                <a:ea typeface="Times New Roman"/>
                <a:cs typeface="Times New Roman"/>
                <a:sym typeface="Times New Roman"/>
              </a:rPr>
              <a:t> </a:t>
            </a:r>
            <a:r>
              <a:rPr lang="en-US" sz="1800" b="0" i="0" u="none" dirty="0" err="1" smtClean="0">
                <a:solidFill>
                  <a:srgbClr val="330099"/>
                </a:solidFill>
                <a:latin typeface="Times New Roman"/>
                <a:ea typeface="Times New Roman"/>
                <a:cs typeface="Times New Roman"/>
                <a:sym typeface="Times New Roman"/>
              </a:rPr>
              <a:t>Smar</a:t>
            </a:r>
            <a:r>
              <a:rPr lang="en-US" sz="1800" dirty="0" smtClean="0">
                <a:solidFill>
                  <a:srgbClr val="330099"/>
                </a:solidFill>
                <a:latin typeface="Times New Roman"/>
                <a:ea typeface="Times New Roman"/>
                <a:cs typeface="Times New Roman"/>
                <a:sym typeface="Times New Roman"/>
              </a:rPr>
              <a:t>, Alger</a:t>
            </a:r>
            <a:endParaRPr dirty="0"/>
          </a:p>
          <a:p>
            <a:pPr marL="0" marR="0" lvl="0" indent="0" algn="l" rtl="0">
              <a:lnSpc>
                <a:spcPct val="100000"/>
              </a:lnSpc>
              <a:spcBef>
                <a:spcPts val="0"/>
              </a:spcBef>
              <a:spcAft>
                <a:spcPts val="0"/>
              </a:spcAft>
              <a:buClr>
                <a:srgbClr val="330099"/>
              </a:buClr>
              <a:buSzPts val="1800"/>
              <a:buFont typeface="Times New Roman"/>
              <a:buNone/>
            </a:pPr>
            <a:r>
              <a:rPr lang="en-US" sz="1800" b="1" i="0" u="none" dirty="0">
                <a:solidFill>
                  <a:srgbClr val="330099"/>
                </a:solidFill>
                <a:latin typeface="Times New Roman"/>
                <a:ea typeface="Times New Roman"/>
                <a:cs typeface="Times New Roman"/>
                <a:sym typeface="Times New Roman"/>
              </a:rPr>
              <a:t>Direction</a:t>
            </a:r>
            <a:r>
              <a:rPr lang="en-US" sz="1800" b="0" i="0" u="none" dirty="0">
                <a:solidFill>
                  <a:srgbClr val="330099"/>
                </a:solidFill>
                <a:latin typeface="Times New Roman"/>
                <a:ea typeface="Times New Roman"/>
                <a:cs typeface="Times New Roman"/>
                <a:sym typeface="Times New Roman"/>
              </a:rPr>
              <a:t> 	</a:t>
            </a:r>
            <a:r>
              <a:rPr lang="en-US" sz="1800" b="0" i="0" u="none" dirty="0" smtClean="0">
                <a:solidFill>
                  <a:srgbClr val="330099"/>
                </a:solidFill>
                <a:latin typeface="Times New Roman"/>
                <a:ea typeface="Times New Roman"/>
                <a:cs typeface="Times New Roman"/>
                <a:sym typeface="Times New Roman"/>
              </a:rPr>
              <a:t>D.E </a:t>
            </a:r>
            <a:r>
              <a:rPr lang="en-US" sz="1800" b="0" i="0" u="none" dirty="0" err="1" smtClean="0">
                <a:solidFill>
                  <a:srgbClr val="330099"/>
                </a:solidFill>
                <a:latin typeface="Times New Roman"/>
                <a:ea typeface="Times New Roman"/>
                <a:cs typeface="Times New Roman"/>
                <a:sym typeface="Times New Roman"/>
              </a:rPr>
              <a:t>Zegour</a:t>
            </a:r>
            <a:endParaRPr dirty="0"/>
          </a:p>
          <a:p>
            <a:pPr marL="0" marR="0" lvl="0" indent="0" algn="l" rtl="0">
              <a:lnSpc>
                <a:spcPct val="100000"/>
              </a:lnSpc>
              <a:spcBef>
                <a:spcPts val="0"/>
              </a:spcBef>
              <a:spcAft>
                <a:spcPts val="0"/>
              </a:spcAft>
              <a:buClr>
                <a:srgbClr val="330099"/>
              </a:buClr>
              <a:buSzPts val="1800"/>
              <a:buFont typeface="Times New Roman"/>
              <a:buNone/>
            </a:pPr>
            <a:r>
              <a:rPr lang="en-US" sz="1800" b="1" i="0" u="none" dirty="0" err="1" smtClean="0">
                <a:solidFill>
                  <a:srgbClr val="330099"/>
                </a:solidFill>
                <a:latin typeface="Times New Roman"/>
                <a:ea typeface="Times New Roman"/>
                <a:cs typeface="Times New Roman"/>
                <a:sym typeface="Times New Roman"/>
              </a:rPr>
              <a:t>Financement</a:t>
            </a:r>
            <a:r>
              <a:rPr lang="en-US" sz="1800" b="0" i="0" u="none" dirty="0">
                <a:solidFill>
                  <a:srgbClr val="330099"/>
                </a:solidFill>
                <a:latin typeface="Times New Roman"/>
                <a:ea typeface="Times New Roman"/>
                <a:cs typeface="Times New Roman"/>
                <a:sym typeface="Times New Roman"/>
              </a:rPr>
              <a:t>	</a:t>
            </a:r>
            <a:r>
              <a:rPr lang="en-US" sz="1800" b="0" i="0" u="none" dirty="0" err="1">
                <a:solidFill>
                  <a:srgbClr val="330099"/>
                </a:solidFill>
                <a:latin typeface="Times New Roman"/>
                <a:ea typeface="Times New Roman"/>
                <a:cs typeface="Times New Roman"/>
                <a:sym typeface="Times New Roman"/>
              </a:rPr>
              <a:t>État</a:t>
            </a:r>
            <a:r>
              <a:rPr lang="en-US" sz="1800" b="0" i="0" u="none" dirty="0">
                <a:solidFill>
                  <a:srgbClr val="330099"/>
                </a:solidFill>
                <a:latin typeface="Times New Roman"/>
                <a:ea typeface="Times New Roman"/>
                <a:cs typeface="Times New Roman"/>
                <a:sym typeface="Times New Roman"/>
              </a:rPr>
              <a:t> </a:t>
            </a:r>
            <a:r>
              <a:rPr lang="en-US" sz="1800" b="0" i="0" u="none" dirty="0" err="1">
                <a:solidFill>
                  <a:srgbClr val="330099"/>
                </a:solidFill>
                <a:latin typeface="Times New Roman"/>
                <a:ea typeface="Times New Roman"/>
                <a:cs typeface="Times New Roman"/>
                <a:sym typeface="Times New Roman"/>
              </a:rPr>
              <a:t>algérien</a:t>
            </a:r>
            <a:r>
              <a:rPr lang="en-US" sz="1800" b="0" i="0" u="none" dirty="0">
                <a:solidFill>
                  <a:srgbClr val="330099"/>
                </a:solidFill>
                <a:latin typeface="Times New Roman"/>
                <a:ea typeface="Times New Roman"/>
                <a:cs typeface="Times New Roman"/>
                <a:sym typeface="Times New Roman"/>
              </a:rPr>
              <a:t> (100 %)</a:t>
            </a:r>
            <a:endParaRPr dirty="0"/>
          </a:p>
          <a:p>
            <a:pPr marL="0" marR="0" lvl="0" indent="0" algn="l" rtl="0">
              <a:lnSpc>
                <a:spcPct val="100000"/>
              </a:lnSpc>
              <a:spcBef>
                <a:spcPts val="0"/>
              </a:spcBef>
              <a:spcAft>
                <a:spcPts val="0"/>
              </a:spcAft>
              <a:buClr>
                <a:srgbClr val="330099"/>
              </a:buClr>
              <a:buSzPts val="1800"/>
              <a:buFont typeface="Times New Roman"/>
              <a:buNone/>
            </a:pPr>
            <a:r>
              <a:rPr lang="en-US" sz="1800" b="1" i="0" u="none" dirty="0" err="1">
                <a:solidFill>
                  <a:srgbClr val="330099"/>
                </a:solidFill>
                <a:latin typeface="Times New Roman"/>
                <a:ea typeface="Times New Roman"/>
                <a:cs typeface="Times New Roman"/>
                <a:sym typeface="Times New Roman"/>
              </a:rPr>
              <a:t>Activité</a:t>
            </a:r>
            <a:r>
              <a:rPr lang="en-US" sz="1800" b="0" i="0" u="none" dirty="0">
                <a:solidFill>
                  <a:srgbClr val="330099"/>
                </a:solidFill>
                <a:latin typeface="Times New Roman"/>
                <a:ea typeface="Times New Roman"/>
                <a:cs typeface="Times New Roman"/>
                <a:sym typeface="Times New Roman"/>
              </a:rPr>
              <a:t> 	</a:t>
            </a:r>
            <a:r>
              <a:rPr lang="en-US" sz="1800" dirty="0" err="1" smtClean="0">
                <a:solidFill>
                  <a:srgbClr val="330099"/>
                </a:solidFill>
                <a:latin typeface="Times New Roman"/>
                <a:ea typeface="Times New Roman"/>
                <a:cs typeface="Times New Roman"/>
                <a:sym typeface="Times New Roman"/>
              </a:rPr>
              <a:t>Encaderement</a:t>
            </a:r>
            <a:r>
              <a:rPr lang="en-US" sz="1800" dirty="0" smtClean="0">
                <a:solidFill>
                  <a:srgbClr val="330099"/>
                </a:solidFill>
                <a:latin typeface="Times New Roman"/>
                <a:ea typeface="Times New Roman"/>
                <a:cs typeface="Times New Roman"/>
                <a:sym typeface="Times New Roman"/>
              </a:rPr>
              <a:t> de </a:t>
            </a:r>
            <a:r>
              <a:rPr lang="en-US" sz="1800" dirty="0" err="1" smtClean="0">
                <a:solidFill>
                  <a:srgbClr val="330099"/>
                </a:solidFill>
                <a:latin typeface="Times New Roman"/>
                <a:ea typeface="Times New Roman"/>
                <a:cs typeface="Times New Roman"/>
                <a:sym typeface="Times New Roman"/>
              </a:rPr>
              <a:t>thèse</a:t>
            </a:r>
            <a:r>
              <a:rPr lang="en-US" sz="1800" dirty="0" smtClean="0">
                <a:solidFill>
                  <a:srgbClr val="330099"/>
                </a:solidFill>
                <a:latin typeface="Times New Roman"/>
                <a:ea typeface="Times New Roman"/>
                <a:cs typeface="Times New Roman"/>
                <a:sym typeface="Times New Roman"/>
              </a:rPr>
              <a:t> de </a:t>
            </a:r>
            <a:r>
              <a:rPr lang="en-US" sz="1800" dirty="0" err="1" smtClean="0">
                <a:solidFill>
                  <a:srgbClr val="330099"/>
                </a:solidFill>
                <a:latin typeface="Times New Roman"/>
                <a:ea typeface="Times New Roman"/>
                <a:cs typeface="Times New Roman"/>
                <a:sym typeface="Times New Roman"/>
              </a:rPr>
              <a:t>doctorat</a:t>
            </a:r>
            <a:r>
              <a:rPr lang="en-US" sz="1800" dirty="0" smtClean="0">
                <a:solidFill>
                  <a:srgbClr val="330099"/>
                </a:solidFill>
                <a:latin typeface="Times New Roman"/>
                <a:ea typeface="Times New Roman"/>
                <a:cs typeface="Times New Roman"/>
                <a:sym typeface="Times New Roman"/>
              </a:rPr>
              <a:t>/</a:t>
            </a:r>
            <a:r>
              <a:rPr lang="en-US" sz="1800" dirty="0" err="1" smtClean="0">
                <a:solidFill>
                  <a:srgbClr val="330099"/>
                </a:solidFill>
                <a:latin typeface="Times New Roman"/>
                <a:ea typeface="Times New Roman"/>
                <a:cs typeface="Times New Roman"/>
                <a:sym typeface="Times New Roman"/>
              </a:rPr>
              <a:t>Matser</a:t>
            </a:r>
            <a:r>
              <a:rPr lang="en-US" sz="1800" dirty="0" smtClean="0">
                <a:solidFill>
                  <a:srgbClr val="330099"/>
                </a:solidFill>
                <a:latin typeface="Times New Roman"/>
                <a:ea typeface="Times New Roman"/>
                <a:cs typeface="Times New Roman"/>
                <a:sym typeface="Times New Roman"/>
              </a:rPr>
              <a:t>, 	</a:t>
            </a:r>
          </a:p>
          <a:p>
            <a:pPr marL="0" marR="0" lvl="0" indent="0" algn="l" rtl="0">
              <a:lnSpc>
                <a:spcPct val="100000"/>
              </a:lnSpc>
              <a:spcBef>
                <a:spcPts val="0"/>
              </a:spcBef>
              <a:spcAft>
                <a:spcPts val="0"/>
              </a:spcAft>
              <a:buClr>
                <a:srgbClr val="330099"/>
              </a:buClr>
              <a:buSzPts val="1800"/>
              <a:buFont typeface="Times New Roman"/>
              <a:buNone/>
            </a:pPr>
            <a:r>
              <a:rPr lang="en-US" sz="1800" dirty="0">
                <a:solidFill>
                  <a:srgbClr val="330099"/>
                </a:solidFill>
                <a:latin typeface="Times New Roman"/>
                <a:ea typeface="Times New Roman"/>
                <a:cs typeface="Times New Roman"/>
                <a:sym typeface="Times New Roman"/>
              </a:rPr>
              <a:t>	</a:t>
            </a:r>
            <a:r>
              <a:rPr lang="en-US" sz="1800" dirty="0" err="1" smtClean="0">
                <a:solidFill>
                  <a:srgbClr val="330099"/>
                </a:solidFill>
                <a:latin typeface="Times New Roman"/>
                <a:ea typeface="Times New Roman"/>
                <a:cs typeface="Times New Roman"/>
                <a:sym typeface="Times New Roman"/>
              </a:rPr>
              <a:t>Séminaire</a:t>
            </a:r>
            <a:r>
              <a:rPr lang="en-US" sz="1800" dirty="0" smtClean="0">
                <a:solidFill>
                  <a:srgbClr val="330099"/>
                </a:solidFill>
                <a:latin typeface="Times New Roman"/>
                <a:ea typeface="Times New Roman"/>
                <a:cs typeface="Times New Roman"/>
                <a:sym typeface="Times New Roman"/>
              </a:rPr>
              <a:t>, Formation, </a:t>
            </a:r>
            <a:r>
              <a:rPr lang="mr-IN" sz="1800" dirty="0" smtClean="0">
                <a:solidFill>
                  <a:srgbClr val="330099"/>
                </a:solidFill>
                <a:latin typeface="Times New Roman"/>
                <a:ea typeface="Times New Roman"/>
                <a:cs typeface="Times New Roman"/>
                <a:sym typeface="Times New Roman"/>
              </a:rPr>
              <a:t>…</a:t>
            </a:r>
            <a:r>
              <a:rPr lang="en-US" sz="1800" dirty="0" smtClean="0">
                <a:solidFill>
                  <a:srgbClr val="330099"/>
                </a:solidFill>
                <a:latin typeface="Times New Roman"/>
                <a:ea typeface="Times New Roman"/>
                <a:cs typeface="Times New Roman"/>
                <a:sym typeface="Times New Roman"/>
              </a:rPr>
              <a:t>.</a:t>
            </a:r>
            <a:endParaRPr dirty="0" smtClean="0"/>
          </a:p>
          <a:p>
            <a:pPr marL="0" marR="0" lvl="0" indent="0" algn="l" rtl="0">
              <a:lnSpc>
                <a:spcPct val="100000"/>
              </a:lnSpc>
              <a:spcBef>
                <a:spcPts val="0"/>
              </a:spcBef>
              <a:spcAft>
                <a:spcPts val="0"/>
              </a:spcAft>
              <a:buClr>
                <a:srgbClr val="330099"/>
              </a:buClr>
              <a:buSzPts val="1800"/>
              <a:buFont typeface="Times New Roman"/>
              <a:buNone/>
            </a:pPr>
            <a:r>
              <a:rPr lang="en-US" sz="1800" b="1" dirty="0" err="1" smtClean="0">
                <a:solidFill>
                  <a:srgbClr val="330099"/>
                </a:solidFill>
                <a:latin typeface="Times New Roman"/>
                <a:ea typeface="Times New Roman"/>
                <a:cs typeface="Times New Roman"/>
                <a:sym typeface="Times New Roman"/>
              </a:rPr>
              <a:t>Partenaires</a:t>
            </a:r>
            <a:r>
              <a:rPr lang="en-US" sz="1800" b="0" i="0" u="none" dirty="0" smtClean="0">
                <a:solidFill>
                  <a:srgbClr val="330099"/>
                </a:solidFill>
                <a:latin typeface="Times New Roman"/>
                <a:ea typeface="Times New Roman"/>
                <a:cs typeface="Times New Roman"/>
                <a:sym typeface="Times New Roman"/>
              </a:rPr>
              <a:t> 	USTHB, </a:t>
            </a:r>
            <a:r>
              <a:rPr lang="en-US" sz="1800" b="0" i="0" u="none" dirty="0" err="1" smtClean="0">
                <a:solidFill>
                  <a:srgbClr val="330099"/>
                </a:solidFill>
                <a:latin typeface="Times New Roman"/>
                <a:ea typeface="Times New Roman"/>
                <a:cs typeface="Times New Roman"/>
                <a:sym typeface="Times New Roman"/>
              </a:rPr>
              <a:t>univ.</a:t>
            </a:r>
            <a:r>
              <a:rPr lang="en-US" sz="1800" b="0" i="0" u="none" dirty="0" smtClean="0">
                <a:solidFill>
                  <a:srgbClr val="330099"/>
                </a:solidFill>
                <a:latin typeface="Times New Roman"/>
                <a:ea typeface="Times New Roman"/>
                <a:cs typeface="Times New Roman"/>
                <a:sym typeface="Times New Roman"/>
              </a:rPr>
              <a:t> </a:t>
            </a:r>
            <a:r>
              <a:rPr lang="en-US" sz="1800" b="0" i="0" u="none" dirty="0" err="1" smtClean="0">
                <a:solidFill>
                  <a:srgbClr val="330099"/>
                </a:solidFill>
                <a:latin typeface="Times New Roman"/>
                <a:ea typeface="Times New Roman"/>
                <a:cs typeface="Times New Roman"/>
                <a:sym typeface="Times New Roman"/>
              </a:rPr>
              <a:t>Chlef</a:t>
            </a:r>
            <a:r>
              <a:rPr lang="en-US" sz="1800" b="0" i="0" u="none" dirty="0" smtClean="0">
                <a:solidFill>
                  <a:srgbClr val="330099"/>
                </a:solidFill>
                <a:latin typeface="Times New Roman"/>
                <a:ea typeface="Times New Roman"/>
                <a:cs typeface="Times New Roman"/>
                <a:sym typeface="Times New Roman"/>
              </a:rPr>
              <a:t>, </a:t>
            </a:r>
            <a:r>
              <a:rPr lang="en-US" sz="1800" b="0" i="0" u="none" dirty="0" err="1" smtClean="0">
                <a:solidFill>
                  <a:srgbClr val="330099"/>
                </a:solidFill>
                <a:latin typeface="Times New Roman"/>
                <a:ea typeface="Times New Roman"/>
                <a:cs typeface="Times New Roman"/>
                <a:sym typeface="Times New Roman"/>
              </a:rPr>
              <a:t>univ</a:t>
            </a:r>
            <a:r>
              <a:rPr lang="en-US" sz="1800" b="0" i="0" u="none" dirty="0" smtClean="0">
                <a:solidFill>
                  <a:srgbClr val="330099"/>
                </a:solidFill>
                <a:latin typeface="Times New Roman"/>
                <a:ea typeface="Times New Roman"/>
                <a:cs typeface="Times New Roman"/>
                <a:sym typeface="Times New Roman"/>
              </a:rPr>
              <a:t> Toulouse, UPEC, U. Lyon, </a:t>
            </a:r>
            <a:r>
              <a:rPr lang="mr-IN" sz="1800" b="0" i="0" u="none" dirty="0" smtClean="0">
                <a:solidFill>
                  <a:srgbClr val="330099"/>
                </a:solidFill>
                <a:latin typeface="Times New Roman"/>
                <a:ea typeface="Times New Roman"/>
                <a:cs typeface="Times New Roman"/>
                <a:sym typeface="Times New Roman"/>
              </a:rPr>
              <a:t>…</a:t>
            </a:r>
            <a:endParaRPr dirty="0" smtClean="0"/>
          </a:p>
          <a:p>
            <a:pPr marL="0" marR="0" lvl="0" indent="0" algn="l" rtl="0">
              <a:lnSpc>
                <a:spcPct val="100000"/>
              </a:lnSpc>
              <a:spcBef>
                <a:spcPts val="0"/>
              </a:spcBef>
              <a:spcAft>
                <a:spcPts val="0"/>
              </a:spcAft>
              <a:buClr>
                <a:srgbClr val="330099"/>
              </a:buClr>
              <a:buSzPts val="1800"/>
              <a:buFont typeface="Times New Roman"/>
              <a:buNone/>
            </a:pPr>
            <a:r>
              <a:rPr lang="en-US" sz="1800" b="1" dirty="0" err="1" smtClean="0">
                <a:solidFill>
                  <a:srgbClr val="330099"/>
                </a:solidFill>
                <a:latin typeface="Times New Roman"/>
                <a:ea typeface="Times New Roman"/>
                <a:cs typeface="Times New Roman"/>
                <a:sym typeface="Times New Roman"/>
              </a:rPr>
              <a:t>Nombre</a:t>
            </a:r>
            <a:r>
              <a:rPr lang="en-US" sz="1800" b="1" dirty="0" smtClean="0">
                <a:solidFill>
                  <a:srgbClr val="330099"/>
                </a:solidFill>
                <a:latin typeface="Times New Roman"/>
                <a:ea typeface="Times New Roman"/>
                <a:cs typeface="Times New Roman"/>
                <a:sym typeface="Times New Roman"/>
              </a:rPr>
              <a:t> </a:t>
            </a:r>
            <a:r>
              <a:rPr lang="en-US" sz="1800" b="1" dirty="0" err="1" smtClean="0">
                <a:solidFill>
                  <a:srgbClr val="330099"/>
                </a:solidFill>
                <a:latin typeface="Times New Roman"/>
                <a:ea typeface="Times New Roman"/>
                <a:cs typeface="Times New Roman"/>
                <a:sym typeface="Times New Roman"/>
              </a:rPr>
              <a:t>d’équipe</a:t>
            </a:r>
            <a:r>
              <a:rPr lang="en-US" sz="1800" b="1" dirty="0" smtClean="0">
                <a:solidFill>
                  <a:srgbClr val="330099"/>
                </a:solidFill>
                <a:latin typeface="Times New Roman"/>
                <a:ea typeface="Times New Roman"/>
                <a:cs typeface="Times New Roman"/>
                <a:sym typeface="Times New Roman"/>
              </a:rPr>
              <a:t> de </a:t>
            </a:r>
            <a:r>
              <a:rPr lang="en-US" sz="1800" b="1" dirty="0" err="1" smtClean="0">
                <a:solidFill>
                  <a:srgbClr val="330099"/>
                </a:solidFill>
                <a:latin typeface="Times New Roman"/>
                <a:ea typeface="Times New Roman"/>
                <a:cs typeface="Times New Roman"/>
                <a:sym typeface="Times New Roman"/>
              </a:rPr>
              <a:t>recherche</a:t>
            </a:r>
            <a:r>
              <a:rPr lang="en-US" sz="1800" b="0" i="0" u="none" dirty="0" smtClean="0">
                <a:solidFill>
                  <a:srgbClr val="330099"/>
                </a:solidFill>
                <a:latin typeface="Times New Roman"/>
                <a:ea typeface="Times New Roman"/>
                <a:cs typeface="Times New Roman"/>
                <a:sym typeface="Times New Roman"/>
              </a:rPr>
              <a:t>	5</a:t>
            </a:r>
          </a:p>
          <a:p>
            <a:pPr>
              <a:buClr>
                <a:srgbClr val="330099"/>
              </a:buClr>
              <a:buSzPts val="1800"/>
            </a:pPr>
            <a:r>
              <a:rPr lang="en-US" sz="1800" b="1" dirty="0" err="1" smtClean="0">
                <a:solidFill>
                  <a:srgbClr val="330099"/>
                </a:solidFill>
                <a:latin typeface="Times New Roman"/>
                <a:ea typeface="Times New Roman"/>
                <a:cs typeface="Times New Roman"/>
                <a:sym typeface="Times New Roman"/>
              </a:rPr>
              <a:t>Effectif</a:t>
            </a:r>
            <a:r>
              <a:rPr lang="en-US" sz="1800" dirty="0">
                <a:solidFill>
                  <a:srgbClr val="330099"/>
                </a:solidFill>
                <a:latin typeface="Times New Roman"/>
                <a:ea typeface="Times New Roman"/>
                <a:cs typeface="Times New Roman"/>
                <a:sym typeface="Times New Roman"/>
              </a:rPr>
              <a:t>	</a:t>
            </a:r>
            <a:r>
              <a:rPr lang="en-US" sz="1800" dirty="0" smtClean="0">
                <a:solidFill>
                  <a:srgbClr val="330099"/>
                </a:solidFill>
                <a:latin typeface="Times New Roman"/>
                <a:ea typeface="Times New Roman"/>
                <a:cs typeface="Times New Roman"/>
                <a:sym typeface="Times New Roman"/>
              </a:rPr>
              <a:t>20 </a:t>
            </a:r>
            <a:r>
              <a:rPr lang="en-US" sz="1800" dirty="0" err="1" smtClean="0">
                <a:solidFill>
                  <a:srgbClr val="330099"/>
                </a:solidFill>
                <a:latin typeface="Times New Roman"/>
                <a:ea typeface="Times New Roman"/>
                <a:cs typeface="Times New Roman"/>
                <a:sym typeface="Times New Roman"/>
              </a:rPr>
              <a:t>chercheurs</a:t>
            </a:r>
            <a:r>
              <a:rPr lang="en-US" sz="1800" dirty="0" smtClean="0">
                <a:solidFill>
                  <a:srgbClr val="330099"/>
                </a:solidFill>
                <a:latin typeface="Times New Roman"/>
                <a:ea typeface="Times New Roman"/>
                <a:cs typeface="Times New Roman"/>
                <a:sym typeface="Times New Roman"/>
              </a:rPr>
              <a:t>  permanents, 60 </a:t>
            </a:r>
            <a:r>
              <a:rPr lang="en-US" sz="1800" dirty="0" err="1" smtClean="0">
                <a:solidFill>
                  <a:srgbClr val="330099"/>
                </a:solidFill>
                <a:latin typeface="Times New Roman"/>
                <a:ea typeface="Times New Roman"/>
                <a:cs typeface="Times New Roman"/>
                <a:sym typeface="Times New Roman"/>
              </a:rPr>
              <a:t>doctorants</a:t>
            </a:r>
            <a:endParaRPr lang="en-US" sz="1800" dirty="0" smtClean="0">
              <a:solidFill>
                <a:srgbClr val="330099"/>
              </a:solidFill>
              <a:latin typeface="Times New Roman"/>
              <a:ea typeface="Times New Roman"/>
              <a:cs typeface="Times New Roman"/>
              <a:sym typeface="Times New Roman"/>
            </a:endParaRPr>
          </a:p>
          <a:p>
            <a:pPr lvl="0">
              <a:buClr>
                <a:srgbClr val="330099"/>
              </a:buClr>
              <a:buSzPts val="1800"/>
            </a:pPr>
            <a:r>
              <a:rPr lang="en-US" sz="1800" b="1" i="0" u="none" dirty="0" smtClean="0">
                <a:solidFill>
                  <a:srgbClr val="330099"/>
                </a:solidFill>
                <a:latin typeface="Times New Roman"/>
                <a:ea typeface="Times New Roman"/>
                <a:cs typeface="Times New Roman"/>
                <a:sym typeface="Times New Roman"/>
              </a:rPr>
              <a:t>Site web</a:t>
            </a:r>
            <a:r>
              <a:rPr lang="en-US" sz="1800" b="0" i="0" u="none" dirty="0" smtClean="0">
                <a:solidFill>
                  <a:srgbClr val="330099"/>
                </a:solidFill>
                <a:latin typeface="Times New Roman"/>
                <a:ea typeface="Times New Roman"/>
                <a:cs typeface="Times New Roman"/>
                <a:sym typeface="Times New Roman"/>
              </a:rPr>
              <a:t> 	</a:t>
            </a:r>
            <a:r>
              <a:rPr lang="en-US" sz="1800" b="0" i="0" u="none" dirty="0" err="1" smtClean="0">
                <a:solidFill>
                  <a:srgbClr val="330099"/>
                </a:solidFill>
                <a:latin typeface="Times New Roman"/>
                <a:ea typeface="Times New Roman"/>
                <a:cs typeface="Times New Roman"/>
                <a:sym typeface="Times New Roman"/>
              </a:rPr>
              <a:t>lcsi.esi.dz</a:t>
            </a:r>
            <a:endParaRPr dirty="0"/>
          </a:p>
        </p:txBody>
      </p:sp>
      <p:sp>
        <p:nvSpPr>
          <p:cNvPr id="98" name="Google Shape;98;p14"/>
          <p:cNvSpPr txBox="1"/>
          <p:nvPr/>
        </p:nvSpPr>
        <p:spPr>
          <a:xfrm>
            <a:off x="647700" y="19283363"/>
            <a:ext cx="10728325" cy="5195887"/>
          </a:xfrm>
          <a:prstGeom prst="rect">
            <a:avLst/>
          </a:prstGeom>
          <a:noFill/>
          <a:ln w="9525" cap="sq"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99" name="Google Shape;99;p14"/>
          <p:cNvSpPr txBox="1"/>
          <p:nvPr/>
        </p:nvSpPr>
        <p:spPr>
          <a:xfrm>
            <a:off x="357187" y="23979188"/>
            <a:ext cx="10850562" cy="506412"/>
          </a:xfrm>
          <a:prstGeom prst="rect">
            <a:avLst/>
          </a:prstGeom>
          <a:noFill/>
          <a:ln>
            <a:noFill/>
          </a:ln>
        </p:spPr>
        <p:txBody>
          <a:bodyPr spcFirstLastPara="1" wrap="square" lIns="79900" tIns="39950" rIns="79900" bIns="39950" anchor="t" anchorCtr="0">
            <a:noAutofit/>
          </a:bodyPr>
          <a:lstStyle/>
          <a:p>
            <a:pPr marL="0" marR="0" lvl="0" indent="0" algn="ctr" rtl="0">
              <a:lnSpc>
                <a:spcPct val="100000"/>
              </a:lnSpc>
              <a:spcBef>
                <a:spcPts val="0"/>
              </a:spcBef>
              <a:spcAft>
                <a:spcPts val="0"/>
              </a:spcAft>
              <a:buClr>
                <a:srgbClr val="333399"/>
              </a:buClr>
              <a:buSzPts val="2800"/>
              <a:buFont typeface="Times New Roman"/>
              <a:buNone/>
            </a:pPr>
            <a:r>
              <a:rPr lang="en-US" sz="2800" b="1" i="0" u="none">
                <a:solidFill>
                  <a:srgbClr val="333399"/>
                </a:solidFill>
                <a:latin typeface="Times New Roman"/>
                <a:ea typeface="Times New Roman"/>
                <a:cs typeface="Times New Roman"/>
                <a:sym typeface="Times New Roman"/>
              </a:rPr>
              <a:t>Aperçu Général de l’état de l’art</a:t>
            </a:r>
            <a:endParaRPr/>
          </a:p>
        </p:txBody>
      </p:sp>
      <p:sp>
        <p:nvSpPr>
          <p:cNvPr id="100" name="Google Shape;100;p14"/>
          <p:cNvSpPr txBox="1"/>
          <p:nvPr/>
        </p:nvSpPr>
        <p:spPr>
          <a:xfrm>
            <a:off x="11591925" y="9693275"/>
            <a:ext cx="11152187" cy="11325560"/>
          </a:xfrm>
          <a:prstGeom prst="rect">
            <a:avLst/>
          </a:prstGeom>
          <a:noFill/>
          <a:ln w="9525" cap="sq"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101" name="Google Shape;101;p14"/>
          <p:cNvSpPr txBox="1"/>
          <p:nvPr/>
        </p:nvSpPr>
        <p:spPr>
          <a:xfrm>
            <a:off x="11685587" y="9848850"/>
            <a:ext cx="10842625" cy="504825"/>
          </a:xfrm>
          <a:prstGeom prst="rect">
            <a:avLst/>
          </a:prstGeom>
          <a:noFill/>
          <a:ln>
            <a:noFill/>
          </a:ln>
        </p:spPr>
        <p:txBody>
          <a:bodyPr spcFirstLastPara="1" wrap="square" lIns="79900" tIns="39950" rIns="79900" bIns="39950" anchor="t" anchorCtr="0">
            <a:noAutofit/>
          </a:bodyPr>
          <a:lstStyle/>
          <a:p>
            <a:pPr marL="0" marR="0" lvl="0" indent="0" algn="ctr" rtl="0">
              <a:lnSpc>
                <a:spcPct val="100000"/>
              </a:lnSpc>
              <a:spcBef>
                <a:spcPts val="0"/>
              </a:spcBef>
              <a:spcAft>
                <a:spcPts val="0"/>
              </a:spcAft>
              <a:buClr>
                <a:srgbClr val="333399"/>
              </a:buClr>
              <a:buSzPts val="2800"/>
              <a:buFont typeface="Times New Roman"/>
              <a:buNone/>
            </a:pPr>
            <a:r>
              <a:rPr lang="en-US" sz="2800" b="1" i="0" u="none" dirty="0" err="1">
                <a:solidFill>
                  <a:srgbClr val="333399"/>
                </a:solidFill>
                <a:latin typeface="Times New Roman"/>
                <a:ea typeface="Times New Roman"/>
                <a:cs typeface="Times New Roman"/>
                <a:sym typeface="Times New Roman"/>
              </a:rPr>
              <a:t>Analyse</a:t>
            </a:r>
            <a:r>
              <a:rPr lang="en-US" sz="2800" b="1" i="0" u="none" dirty="0">
                <a:solidFill>
                  <a:srgbClr val="333399"/>
                </a:solidFill>
                <a:latin typeface="Times New Roman"/>
                <a:ea typeface="Times New Roman"/>
                <a:cs typeface="Times New Roman"/>
                <a:sym typeface="Times New Roman"/>
              </a:rPr>
              <a:t> des solutions </a:t>
            </a:r>
            <a:r>
              <a:rPr lang="en-US" sz="2800" b="1" i="0" u="none" dirty="0" err="1">
                <a:solidFill>
                  <a:srgbClr val="333399"/>
                </a:solidFill>
                <a:latin typeface="Times New Roman"/>
                <a:ea typeface="Times New Roman"/>
                <a:cs typeface="Times New Roman"/>
                <a:sym typeface="Times New Roman"/>
              </a:rPr>
              <a:t>existantes</a:t>
            </a:r>
            <a:r>
              <a:rPr lang="en-US" sz="2800" b="1" i="0" u="none" dirty="0">
                <a:solidFill>
                  <a:srgbClr val="333399"/>
                </a:solidFill>
                <a:latin typeface="Times New Roman"/>
                <a:ea typeface="Times New Roman"/>
                <a:cs typeface="Times New Roman"/>
                <a:sym typeface="Times New Roman"/>
              </a:rPr>
              <a:t> et </a:t>
            </a:r>
            <a:r>
              <a:rPr lang="en-US" sz="2800" b="1" i="0" u="none" dirty="0" err="1">
                <a:solidFill>
                  <a:srgbClr val="333399"/>
                </a:solidFill>
                <a:latin typeface="Times New Roman"/>
                <a:ea typeface="Times New Roman"/>
                <a:cs typeface="Times New Roman"/>
                <a:sym typeface="Times New Roman"/>
              </a:rPr>
              <a:t>comparaison</a:t>
            </a:r>
            <a:endParaRPr dirty="0"/>
          </a:p>
        </p:txBody>
      </p:sp>
      <p:sp>
        <p:nvSpPr>
          <p:cNvPr id="102" name="Google Shape;102;p14"/>
          <p:cNvSpPr txBox="1"/>
          <p:nvPr/>
        </p:nvSpPr>
        <p:spPr>
          <a:xfrm>
            <a:off x="863600" y="15476538"/>
            <a:ext cx="10223400" cy="3533700"/>
          </a:xfrm>
          <a:prstGeom prst="rect">
            <a:avLst/>
          </a:prstGeom>
          <a:solidFill>
            <a:srgbClr val="FF8080">
              <a:alpha val="19607"/>
            </a:srgbClr>
          </a:solid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FF3333"/>
              </a:buClr>
              <a:buSzPts val="2400"/>
              <a:buFont typeface="Times New Roman"/>
              <a:buNone/>
            </a:pPr>
            <a:r>
              <a:rPr lang="en-US" sz="2400" b="1" i="0" u="none">
                <a:solidFill>
                  <a:srgbClr val="FF3333"/>
                </a:solidFill>
                <a:latin typeface="Times New Roman"/>
                <a:ea typeface="Times New Roman"/>
                <a:cs typeface="Times New Roman"/>
                <a:sym typeface="Times New Roman"/>
              </a:rPr>
              <a:t>Problématique</a:t>
            </a:r>
            <a:endParaRPr sz="2200" b="0" i="0" u="none">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Times New Roman"/>
              <a:buNone/>
            </a:pPr>
            <a:r>
              <a:rPr lang="en-US" sz="2200" b="0" i="0" u="none">
                <a:solidFill>
                  <a:srgbClr val="000000"/>
                </a:solidFill>
                <a:latin typeface="Times New Roman"/>
                <a:ea typeface="Times New Roman"/>
                <a:cs typeface="Times New Roman"/>
                <a:sym typeface="Times New Roman"/>
              </a:rPr>
              <a:t>-</a:t>
            </a:r>
            <a:r>
              <a:rPr lang="en-US" sz="1100">
                <a:solidFill>
                  <a:schemeClr val="dk1"/>
                </a:solidFill>
              </a:rPr>
              <a:t> </a:t>
            </a:r>
            <a:r>
              <a:rPr lang="en-US" sz="2200">
                <a:solidFill>
                  <a:schemeClr val="dk1"/>
                </a:solidFill>
                <a:latin typeface="Times New Roman"/>
                <a:ea typeface="Times New Roman"/>
                <a:cs typeface="Times New Roman"/>
                <a:sym typeface="Times New Roman"/>
              </a:rPr>
              <a:t>La puissance des processeurs augmente plus vite que les capacités de stockage : un déséquilibre entre le volume des données qu’il est possible de traiter et de stocker. </a:t>
            </a:r>
            <a:endParaRPr sz="2200">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Times New Roman"/>
              <a:buNone/>
            </a:pPr>
            <a:r>
              <a:rPr lang="en-US" sz="2200">
                <a:latin typeface="Times New Roman"/>
                <a:ea typeface="Times New Roman"/>
                <a:cs typeface="Times New Roman"/>
                <a:sym typeface="Times New Roman"/>
              </a:rPr>
              <a:t>- Capacité mémoire </a:t>
            </a:r>
            <a:r>
              <a:rPr lang="en-US" sz="2200" b="0" i="0" u="none">
                <a:solidFill>
                  <a:srgbClr val="000000"/>
                </a:solidFill>
                <a:latin typeface="Times New Roman"/>
                <a:ea typeface="Times New Roman"/>
                <a:cs typeface="Times New Roman"/>
                <a:sym typeface="Times New Roman"/>
              </a:rPr>
              <a:t>: les </a:t>
            </a:r>
            <a:r>
              <a:rPr lang="en-US" sz="2200">
                <a:latin typeface="Times New Roman"/>
                <a:ea typeface="Times New Roman"/>
                <a:cs typeface="Times New Roman"/>
                <a:sym typeface="Times New Roman"/>
              </a:rPr>
              <a:t>graphes ne peuvent plus résider en mémoire vue la quantité  d’informations qui modélisent de nos jours</a:t>
            </a:r>
            <a:r>
              <a:rPr lang="en-US" sz="2200" b="0" i="0" u="none">
                <a:solidFill>
                  <a:srgbClr val="000000"/>
                </a:solidFill>
                <a:latin typeface="Times New Roman"/>
                <a:ea typeface="Times New Roman"/>
                <a:cs typeface="Times New Roman"/>
                <a:sym typeface="Times New Roman"/>
              </a:rPr>
              <a:t>.</a:t>
            </a:r>
            <a:endParaRPr/>
          </a:p>
          <a:p>
            <a:pPr marL="0" marR="0" lvl="0" indent="0" algn="l" rtl="0">
              <a:lnSpc>
                <a:spcPct val="100000"/>
              </a:lnSpc>
              <a:spcBef>
                <a:spcPts val="0"/>
              </a:spcBef>
              <a:spcAft>
                <a:spcPts val="0"/>
              </a:spcAft>
              <a:buClr>
                <a:srgbClr val="000000"/>
              </a:buClr>
              <a:buSzPts val="2200"/>
              <a:buFont typeface="Times New Roman"/>
              <a:buNone/>
            </a:pPr>
            <a:r>
              <a:rPr lang="en-US" sz="2200" b="0" i="0" u="none">
                <a:solidFill>
                  <a:srgbClr val="000000"/>
                </a:solidFill>
                <a:latin typeface="Times New Roman"/>
                <a:ea typeface="Times New Roman"/>
                <a:cs typeface="Times New Roman"/>
                <a:sym typeface="Times New Roman"/>
              </a:rPr>
              <a:t>- </a:t>
            </a:r>
            <a:r>
              <a:rPr lang="en-US" sz="2200">
                <a:solidFill>
                  <a:schemeClr val="dk1"/>
                </a:solidFill>
                <a:latin typeface="Times New Roman"/>
                <a:ea typeface="Times New Roman"/>
                <a:cs typeface="Times New Roman"/>
                <a:sym typeface="Times New Roman"/>
              </a:rPr>
              <a:t>Les algorithmes classiques de traitement des graphes ne sont plus adaptés </a:t>
            </a:r>
            <a:endParaRPr sz="220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200"/>
              <a:buFont typeface="Times New Roman"/>
              <a:buNone/>
            </a:pPr>
            <a:endParaRPr sz="2200">
              <a:solidFill>
                <a:schemeClr val="dk1"/>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FF3333"/>
              </a:buClr>
              <a:buSzPts val="2400"/>
              <a:buFont typeface="Times New Roman"/>
              <a:buNone/>
            </a:pPr>
            <a:r>
              <a:rPr lang="en-US" sz="2400" b="1" i="0" u="none">
                <a:solidFill>
                  <a:srgbClr val="FF3333"/>
                </a:solidFill>
                <a:latin typeface="Times New Roman"/>
                <a:ea typeface="Times New Roman"/>
                <a:cs typeface="Times New Roman"/>
                <a:sym typeface="Times New Roman"/>
              </a:rPr>
              <a:t>→ Comment </a:t>
            </a:r>
            <a:r>
              <a:rPr lang="en-US" sz="2400" b="1">
                <a:solidFill>
                  <a:srgbClr val="FF3333"/>
                </a:solidFill>
                <a:latin typeface="Times New Roman"/>
                <a:ea typeface="Times New Roman"/>
                <a:cs typeface="Times New Roman"/>
                <a:sym typeface="Times New Roman"/>
              </a:rPr>
              <a:t>gérer</a:t>
            </a:r>
            <a:r>
              <a:rPr lang="en-US" sz="2400" b="1" i="0" u="none">
                <a:solidFill>
                  <a:srgbClr val="FF3333"/>
                </a:solidFill>
                <a:latin typeface="Times New Roman"/>
                <a:ea typeface="Times New Roman"/>
                <a:cs typeface="Times New Roman"/>
                <a:sym typeface="Times New Roman"/>
              </a:rPr>
              <a:t> cette grande </a:t>
            </a:r>
            <a:r>
              <a:rPr lang="en-US" sz="2400" b="1">
                <a:solidFill>
                  <a:srgbClr val="FF3333"/>
                </a:solidFill>
                <a:latin typeface="Times New Roman"/>
                <a:ea typeface="Times New Roman"/>
                <a:cs typeface="Times New Roman"/>
                <a:sym typeface="Times New Roman"/>
              </a:rPr>
              <a:t>masse de données </a:t>
            </a:r>
            <a:r>
              <a:rPr lang="en-US" sz="2400" b="1" i="0" u="none">
                <a:solidFill>
                  <a:srgbClr val="FF3333"/>
                </a:solidFill>
                <a:latin typeface="Times New Roman"/>
                <a:ea typeface="Times New Roman"/>
                <a:cs typeface="Times New Roman"/>
                <a:sym typeface="Times New Roman"/>
              </a:rPr>
              <a:t>tout en per</a:t>
            </a:r>
            <a:r>
              <a:rPr lang="en-US" sz="2400" b="1">
                <a:solidFill>
                  <a:srgbClr val="FF3333"/>
                </a:solidFill>
                <a:latin typeface="Times New Roman"/>
                <a:ea typeface="Times New Roman"/>
                <a:cs typeface="Times New Roman"/>
                <a:sym typeface="Times New Roman"/>
              </a:rPr>
              <a:t>mettant une exécution efficace des algorithmes classiques de traitement des</a:t>
            </a:r>
            <a:endParaRPr sz="2400" b="1">
              <a:solidFill>
                <a:srgbClr val="FF3333"/>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FF3333"/>
              </a:buClr>
              <a:buSzPts val="2400"/>
              <a:buFont typeface="Times New Roman"/>
              <a:buNone/>
            </a:pPr>
            <a:r>
              <a:rPr lang="en-US" sz="2400" b="1">
                <a:solidFill>
                  <a:srgbClr val="FF3333"/>
                </a:solidFill>
                <a:latin typeface="Times New Roman"/>
                <a:ea typeface="Times New Roman"/>
                <a:cs typeface="Times New Roman"/>
                <a:sym typeface="Times New Roman"/>
              </a:rPr>
              <a:t>graphes</a:t>
            </a:r>
            <a:r>
              <a:rPr lang="en-US" sz="2400" b="1" i="0" u="none">
                <a:solidFill>
                  <a:srgbClr val="FF3333"/>
                </a:solidFill>
                <a:latin typeface="Times New Roman"/>
                <a:ea typeface="Times New Roman"/>
                <a:cs typeface="Times New Roman"/>
                <a:sym typeface="Times New Roman"/>
              </a:rPr>
              <a:t>?</a:t>
            </a:r>
            <a:endParaRPr/>
          </a:p>
        </p:txBody>
      </p:sp>
      <p:sp>
        <p:nvSpPr>
          <p:cNvPr id="103" name="Google Shape;103;p14"/>
          <p:cNvSpPr txBox="1"/>
          <p:nvPr/>
        </p:nvSpPr>
        <p:spPr>
          <a:xfrm>
            <a:off x="11666537" y="28511500"/>
            <a:ext cx="11012487" cy="3971925"/>
          </a:xfrm>
          <a:prstGeom prst="rect">
            <a:avLst/>
          </a:prstGeom>
          <a:noFill/>
          <a:ln w="9525" cap="sq" cmpd="sng">
            <a:solidFill>
              <a:srgbClr val="00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0" i="0" u="none">
              <a:solidFill>
                <a:schemeClr val="lt1"/>
              </a:solidFill>
              <a:latin typeface="Times New Roman"/>
              <a:ea typeface="Times New Roman"/>
              <a:cs typeface="Times New Roman"/>
              <a:sym typeface="Times New Roman"/>
            </a:endParaRPr>
          </a:p>
        </p:txBody>
      </p:sp>
      <p:sp>
        <p:nvSpPr>
          <p:cNvPr id="104" name="Google Shape;104;p14"/>
          <p:cNvSpPr txBox="1"/>
          <p:nvPr/>
        </p:nvSpPr>
        <p:spPr>
          <a:xfrm>
            <a:off x="12023725" y="28800425"/>
            <a:ext cx="10367962" cy="3868737"/>
          </a:xfrm>
          <a:prstGeom prst="rect">
            <a:avLst/>
          </a:prstGeom>
          <a:noFill/>
          <a:ln>
            <a:noFill/>
          </a:ln>
        </p:spPr>
        <p:txBody>
          <a:bodyPr spcFirstLastPara="1" wrap="square" lIns="90000" tIns="45000" rIns="90000" bIns="45000" anchor="t" anchorCtr="0">
            <a:noAutofit/>
          </a:bodyPr>
          <a:lstStyle/>
          <a:p>
            <a:pPr marL="0" marR="0" lvl="0" indent="0" algn="ctr" rtl="0">
              <a:lnSpc>
                <a:spcPct val="100000"/>
              </a:lnSpc>
              <a:spcBef>
                <a:spcPts val="0"/>
              </a:spcBef>
              <a:spcAft>
                <a:spcPts val="0"/>
              </a:spcAft>
              <a:buClr>
                <a:srgbClr val="000099"/>
              </a:buClr>
              <a:buSzPts val="3200"/>
              <a:buFont typeface="Times New Roman"/>
              <a:buNone/>
            </a:pPr>
            <a:r>
              <a:rPr lang="en-US" sz="3200" b="1" i="0" u="none">
                <a:solidFill>
                  <a:srgbClr val="000099"/>
                </a:solidFill>
                <a:latin typeface="Times New Roman"/>
                <a:ea typeface="Times New Roman"/>
                <a:cs typeface="Times New Roman"/>
                <a:sym typeface="Times New Roman"/>
              </a:rPr>
              <a:t>Références</a:t>
            </a:r>
            <a:endParaRPr/>
          </a:p>
          <a:p>
            <a:pPr marL="0" marR="0" lvl="0" indent="0" algn="l" rtl="0">
              <a:lnSpc>
                <a:spcPct val="100000"/>
              </a:lnSpc>
              <a:spcBef>
                <a:spcPts val="0"/>
              </a:spcBef>
              <a:spcAft>
                <a:spcPts val="0"/>
              </a:spcAft>
              <a:buClr>
                <a:srgbClr val="000000"/>
              </a:buClr>
              <a:buSzPts val="2400"/>
              <a:buFont typeface="Times New Roman"/>
              <a:buNone/>
            </a:pPr>
            <a:r>
              <a:rPr lang="en-US" sz="2400" b="1" i="0" u="none">
                <a:solidFill>
                  <a:srgbClr val="000000"/>
                </a:solidFill>
                <a:latin typeface="Times New Roman"/>
                <a:ea typeface="Times New Roman"/>
                <a:cs typeface="Times New Roman"/>
                <a:sym typeface="Times New Roman"/>
              </a:rPr>
              <a:t>Bibliographie</a:t>
            </a:r>
            <a:endParaRPr/>
          </a:p>
          <a:p>
            <a:pPr marL="0" marR="0" lvl="0" indent="0" algn="l" rtl="0">
              <a:lnSpc>
                <a:spcPct val="100000"/>
              </a:lnSpc>
              <a:spcBef>
                <a:spcPts val="0"/>
              </a:spcBef>
              <a:spcAft>
                <a:spcPts val="0"/>
              </a:spcAft>
              <a:buClr>
                <a:schemeClr val="lt1"/>
              </a:buClr>
              <a:buSzPts val="2400"/>
              <a:buFont typeface="Times New Roman"/>
              <a:buNone/>
            </a:pPr>
            <a:endParaRPr sz="2400" b="1" i="0" u="none">
              <a:solidFill>
                <a:srgbClr val="000000"/>
              </a:solidFill>
              <a:latin typeface="Times New Roman"/>
              <a:ea typeface="Times New Roman"/>
              <a:cs typeface="Times New Roman"/>
              <a:sym typeface="Times New Roman"/>
            </a:endParaRPr>
          </a:p>
          <a:p>
            <a:pPr marL="0" marR="0" lvl="0" indent="-114300" algn="l" rtl="0">
              <a:lnSpc>
                <a:spcPct val="100000"/>
              </a:lnSpc>
              <a:spcBef>
                <a:spcPts val="0"/>
              </a:spcBef>
              <a:spcAft>
                <a:spcPts val="0"/>
              </a:spcAft>
              <a:buClr>
                <a:srgbClr val="000000"/>
              </a:buClr>
              <a:buSzPts val="1800"/>
              <a:buFont typeface="Times New Roman"/>
              <a:buChar char="-"/>
            </a:pPr>
            <a:r>
              <a:rPr lang="en-US" sz="1800" b="0" i="0" u="none">
                <a:solidFill>
                  <a:srgbClr val="000000"/>
                </a:solidFill>
                <a:latin typeface="Times New Roman"/>
                <a:ea typeface="Times New Roman"/>
                <a:cs typeface="Times New Roman"/>
                <a:sym typeface="Times New Roman"/>
              </a:rPr>
              <a:t>Brisaboa, N. R., Ladra, S., &amp; Navarro, G. (2009, August). k 2-trees for compact web graph representation. In </a:t>
            </a:r>
            <a:r>
              <a:rPr lang="en-US" sz="1800" b="0" i="1" u="none">
                <a:solidFill>
                  <a:srgbClr val="000000"/>
                </a:solidFill>
                <a:latin typeface="Times New Roman"/>
                <a:ea typeface="Times New Roman"/>
                <a:cs typeface="Times New Roman"/>
                <a:sym typeface="Times New Roman"/>
              </a:rPr>
              <a:t>International Symposium on String Processing and Information Retrieval</a:t>
            </a:r>
            <a:r>
              <a:rPr lang="en-US" sz="1800" b="0" i="0" u="none">
                <a:solidFill>
                  <a:srgbClr val="000000"/>
                </a:solidFill>
                <a:latin typeface="Times New Roman"/>
                <a:ea typeface="Times New Roman"/>
                <a:cs typeface="Times New Roman"/>
                <a:sym typeface="Times New Roman"/>
              </a:rPr>
              <a:t> (pp. 18-30). Springer, Berlin, Heidelberg.</a:t>
            </a:r>
            <a:endParaRPr/>
          </a:p>
          <a:p>
            <a:pPr marL="0" marR="0" lvl="0" indent="-114300" algn="l" rtl="0">
              <a:lnSpc>
                <a:spcPct val="100000"/>
              </a:lnSpc>
              <a:spcBef>
                <a:spcPts val="0"/>
              </a:spcBef>
              <a:spcAft>
                <a:spcPts val="0"/>
              </a:spcAft>
              <a:buClr>
                <a:srgbClr val="000000"/>
              </a:buClr>
              <a:buSzPts val="1800"/>
              <a:buFont typeface="Times New Roman"/>
              <a:buChar char="-"/>
            </a:pPr>
            <a:r>
              <a:rPr lang="en-US" sz="1800" b="0" i="0" u="none">
                <a:solidFill>
                  <a:srgbClr val="000000"/>
                </a:solidFill>
                <a:latin typeface="Times New Roman"/>
                <a:ea typeface="Times New Roman"/>
                <a:cs typeface="Times New Roman"/>
                <a:sym typeface="Times New Roman"/>
              </a:rPr>
              <a:t>Koutra, D., Kang, U., Vreeken, J., and Faloutsos, C. (2015). Summarizing and understan- ding large graphs. </a:t>
            </a:r>
            <a:r>
              <a:rPr lang="en-US" sz="1800" b="0" i="1" u="none">
                <a:solidFill>
                  <a:srgbClr val="000000"/>
                </a:solidFill>
                <a:latin typeface="Times New Roman"/>
                <a:ea typeface="Times New Roman"/>
                <a:cs typeface="Times New Roman"/>
                <a:sym typeface="Times New Roman"/>
              </a:rPr>
              <a:t>Statistical Analysis and Data Mining : The ASA Data Science Journal</a:t>
            </a:r>
            <a:r>
              <a:rPr lang="en-US" sz="1800" b="0" i="0" u="none">
                <a:solidFill>
                  <a:srgbClr val="000000"/>
                </a:solidFill>
                <a:latin typeface="Times New Roman"/>
                <a:ea typeface="Times New Roman"/>
                <a:cs typeface="Times New Roman"/>
                <a:sym typeface="Times New Roman"/>
              </a:rPr>
              <a:t>, 8(3) :183–202. </a:t>
            </a:r>
            <a:endParaRPr/>
          </a:p>
          <a:p>
            <a:pPr marL="0" marR="0" lvl="0" indent="-114300" algn="l" rtl="0">
              <a:lnSpc>
                <a:spcPct val="100000"/>
              </a:lnSpc>
              <a:spcBef>
                <a:spcPts val="0"/>
              </a:spcBef>
              <a:spcAft>
                <a:spcPts val="0"/>
              </a:spcAft>
              <a:buClr>
                <a:srgbClr val="000000"/>
              </a:buClr>
              <a:buSzPts val="1800"/>
              <a:buFont typeface="Times New Roman"/>
              <a:buChar char="-"/>
            </a:pPr>
            <a:r>
              <a:rPr lang="en-US" sz="1800" b="0" i="0" u="none">
                <a:solidFill>
                  <a:srgbClr val="000000"/>
                </a:solidFill>
                <a:latin typeface="Times New Roman"/>
                <a:ea typeface="Times New Roman"/>
                <a:cs typeface="Times New Roman"/>
                <a:sym typeface="Times New Roman"/>
              </a:rPr>
              <a:t>Liu, Y., Safavi, T., Dighe, A., and Koutra, D. (2018a). Graph summarization methods and applications : A survey. </a:t>
            </a:r>
            <a:r>
              <a:rPr lang="en-US" sz="1800" b="0" i="1" u="none">
                <a:solidFill>
                  <a:srgbClr val="000000"/>
                </a:solidFill>
                <a:latin typeface="Times New Roman"/>
                <a:ea typeface="Times New Roman"/>
                <a:cs typeface="Times New Roman"/>
                <a:sym typeface="Times New Roman"/>
              </a:rPr>
              <a:t>ACM Computing Surveys (CSUR)</a:t>
            </a:r>
            <a:r>
              <a:rPr lang="en-US" sz="1800" b="0" i="0" u="none">
                <a:solidFill>
                  <a:srgbClr val="000000"/>
                </a:solidFill>
                <a:latin typeface="Times New Roman"/>
                <a:ea typeface="Times New Roman"/>
                <a:cs typeface="Times New Roman"/>
                <a:sym typeface="Times New Roman"/>
              </a:rPr>
              <a:t>, 51(3) :62. </a:t>
            </a:r>
            <a:endParaRPr/>
          </a:p>
          <a:p>
            <a:pPr marL="0" marR="0" lvl="0" indent="0" algn="l" rtl="0">
              <a:lnSpc>
                <a:spcPct val="100000"/>
              </a:lnSpc>
              <a:spcBef>
                <a:spcPts val="0"/>
              </a:spcBef>
              <a:spcAft>
                <a:spcPts val="0"/>
              </a:spcAft>
              <a:buNone/>
            </a:pPr>
            <a:endParaRPr sz="1800" b="0" i="0" u="none">
              <a:solidFill>
                <a:srgbClr val="000000"/>
              </a:solidFill>
              <a:latin typeface="Times New Roman"/>
              <a:ea typeface="Times New Roman"/>
              <a:cs typeface="Times New Roman"/>
              <a:sym typeface="Times New Roman"/>
            </a:endParaRPr>
          </a:p>
        </p:txBody>
      </p:sp>
      <p:pic>
        <p:nvPicPr>
          <p:cNvPr id="107" name="Google Shape;107;p14"/>
          <p:cNvPicPr preferRelativeResize="0"/>
          <p:nvPr/>
        </p:nvPicPr>
        <p:blipFill rotWithShape="1">
          <a:blip r:embed="rId7">
            <a:alphaModFix/>
          </a:blip>
          <a:srcRect/>
          <a:stretch/>
        </p:blipFill>
        <p:spPr>
          <a:xfrm>
            <a:off x="1959225" y="25233300"/>
            <a:ext cx="3220797" cy="4124325"/>
          </a:xfrm>
          <a:prstGeom prst="rect">
            <a:avLst/>
          </a:prstGeom>
          <a:noFill/>
          <a:ln>
            <a:noFill/>
          </a:ln>
        </p:spPr>
      </p:pic>
      <p:pic>
        <p:nvPicPr>
          <p:cNvPr id="108" name="Google Shape;108;p14"/>
          <p:cNvPicPr preferRelativeResize="0"/>
          <p:nvPr/>
        </p:nvPicPr>
        <p:blipFill rotWithShape="1">
          <a:blip r:embed="rId8">
            <a:alphaModFix/>
          </a:blip>
          <a:srcRect/>
          <a:stretch/>
        </p:blipFill>
        <p:spPr>
          <a:xfrm>
            <a:off x="5965663" y="25233287"/>
            <a:ext cx="3902075" cy="4124325"/>
          </a:xfrm>
          <a:prstGeom prst="rect">
            <a:avLst/>
          </a:prstGeom>
          <a:noFill/>
          <a:ln>
            <a:noFill/>
          </a:ln>
        </p:spPr>
      </p:pic>
      <p:pic>
        <p:nvPicPr>
          <p:cNvPr id="2" name="Image 1"/>
          <p:cNvPicPr>
            <a:picLocks noChangeAspect="1"/>
          </p:cNvPicPr>
          <p:nvPr/>
        </p:nvPicPr>
        <p:blipFill>
          <a:blip r:embed="rId9"/>
          <a:stretch>
            <a:fillRect/>
          </a:stretch>
        </p:blipFill>
        <p:spPr>
          <a:xfrm>
            <a:off x="18434050" y="112300"/>
            <a:ext cx="5080000" cy="2794000"/>
          </a:xfrm>
          <a:prstGeom prst="rect">
            <a:avLst/>
          </a:prstGeom>
        </p:spPr>
      </p:pic>
      <p:pic>
        <p:nvPicPr>
          <p:cNvPr id="3" name="Image 2"/>
          <p:cNvPicPr>
            <a:picLocks noChangeAspect="1"/>
          </p:cNvPicPr>
          <p:nvPr/>
        </p:nvPicPr>
        <p:blipFill>
          <a:blip r:embed="rId10"/>
          <a:stretch>
            <a:fillRect/>
          </a:stretch>
        </p:blipFill>
        <p:spPr>
          <a:xfrm>
            <a:off x="19270853" y="7241209"/>
            <a:ext cx="3286248" cy="2285206"/>
          </a:xfrm>
          <a:prstGeom prst="rect">
            <a:avLst/>
          </a:prstGeom>
        </p:spPr>
      </p:pic>
      <p:pic>
        <p:nvPicPr>
          <p:cNvPr id="48" name="Image 47"/>
          <p:cNvPicPr>
            <a:picLocks noChangeAspect="1"/>
          </p:cNvPicPr>
          <p:nvPr/>
        </p:nvPicPr>
        <p:blipFill>
          <a:blip r:embed="rId9"/>
          <a:stretch>
            <a:fillRect/>
          </a:stretch>
        </p:blipFill>
        <p:spPr>
          <a:xfrm>
            <a:off x="17368596" y="5857818"/>
            <a:ext cx="4842116" cy="2663164"/>
          </a:xfrm>
          <a:prstGeom prst="rect">
            <a:avLst/>
          </a:prstGeom>
        </p:spPr>
      </p:pic>
      <p:pic>
        <p:nvPicPr>
          <p:cNvPr id="4" name="Image 3"/>
          <p:cNvPicPr>
            <a:picLocks noChangeAspect="1"/>
          </p:cNvPicPr>
          <p:nvPr/>
        </p:nvPicPr>
        <p:blipFill rotWithShape="1">
          <a:blip r:embed="rId11">
            <a:extLst>
              <a:ext uri="{28A0092B-C50C-407E-A947-70E740481C1C}">
                <a14:useLocalDpi xmlns:a14="http://schemas.microsoft.com/office/drawing/2010/main" val="0"/>
              </a:ext>
            </a:extLst>
          </a:blip>
          <a:srcRect b="6228"/>
          <a:stretch/>
        </p:blipFill>
        <p:spPr>
          <a:xfrm>
            <a:off x="11685587" y="16878687"/>
            <a:ext cx="10929937" cy="3371857"/>
          </a:xfrm>
          <a:prstGeom prst="rect">
            <a:avLst/>
          </a:prstGeom>
        </p:spPr>
      </p:pic>
      <p:graphicFrame>
        <p:nvGraphicFramePr>
          <p:cNvPr id="5" name="Tableau 4"/>
          <p:cNvGraphicFramePr>
            <a:graphicFrameLocks noGrp="1"/>
          </p:cNvGraphicFramePr>
          <p:nvPr>
            <p:extLst>
              <p:ext uri="{D42A27DB-BD31-4B8C-83A1-F6EECF244321}">
                <p14:modId xmlns:p14="http://schemas.microsoft.com/office/powerpoint/2010/main" val="789099704"/>
              </p:ext>
            </p:extLst>
          </p:nvPr>
        </p:nvGraphicFramePr>
        <p:xfrm>
          <a:off x="11871988" y="10706555"/>
          <a:ext cx="10671435" cy="5089525"/>
        </p:xfrm>
        <a:graphic>
          <a:graphicData uri="http://schemas.openxmlformats.org/drawingml/2006/table">
            <a:tbl>
              <a:tblPr firstRow="1" bandRow="1">
                <a:tableStyleId>{5940675A-B579-460E-94D1-54222C63F5DA}</a:tableStyleId>
              </a:tblPr>
              <a:tblGrid>
                <a:gridCol w="353260"/>
                <a:gridCol w="564575"/>
                <a:gridCol w="571500"/>
                <a:gridCol w="1384300"/>
                <a:gridCol w="901700"/>
                <a:gridCol w="1092200"/>
                <a:gridCol w="800100"/>
                <a:gridCol w="863600"/>
                <a:gridCol w="1054100"/>
                <a:gridCol w="977900"/>
                <a:gridCol w="1016000"/>
                <a:gridCol w="1092200"/>
              </a:tblGrid>
              <a:tr h="370840">
                <a:tc rowSpan="2" gridSpan="4">
                  <a:txBody>
                    <a:bodyPr/>
                    <a:lstStyle/>
                    <a:p>
                      <a:endParaRPr lang="fr-FR" dirty="0"/>
                    </a:p>
                  </a:txBody>
                  <a:tcPr/>
                </a:tc>
                <a:tc rowSpan="2" hMerge="1">
                  <a:txBody>
                    <a:bodyPr/>
                    <a:lstStyle/>
                    <a:p>
                      <a:endParaRPr lang="fr-FR"/>
                    </a:p>
                  </a:txBody>
                  <a:tcPr/>
                </a:tc>
                <a:tc rowSpan="2" hMerge="1">
                  <a:txBody>
                    <a:bodyPr/>
                    <a:lstStyle/>
                    <a:p>
                      <a:endParaRPr lang="fr-FR"/>
                    </a:p>
                  </a:txBody>
                  <a:tcPr/>
                </a:tc>
                <a:tc rowSpan="2" hMerge="1">
                  <a:txBody>
                    <a:bodyPr/>
                    <a:lstStyle/>
                    <a:p>
                      <a:endParaRPr lang="fr-FR"/>
                    </a:p>
                  </a:txBody>
                  <a:tcPr/>
                </a:tc>
                <a:tc gridSpan="4">
                  <a:txBody>
                    <a:bodyPr/>
                    <a:lstStyle/>
                    <a:p>
                      <a:pPr algn="ctr"/>
                      <a:r>
                        <a:rPr lang="fr-FR" dirty="0" smtClean="0"/>
                        <a:t>Graphe En entrée</a:t>
                      </a:r>
                      <a:endParaRPr lang="fr-FR" dirty="0"/>
                    </a:p>
                  </a:txBody>
                  <a:tcPr/>
                </a:tc>
                <a:tc hMerge="1">
                  <a:txBody>
                    <a:bodyPr/>
                    <a:lstStyle/>
                    <a:p>
                      <a:endParaRPr lang="fr-FR"/>
                    </a:p>
                  </a:txBody>
                  <a:tcPr/>
                </a:tc>
                <a:tc hMerge="1">
                  <a:txBody>
                    <a:bodyPr/>
                    <a:lstStyle/>
                    <a:p>
                      <a:endParaRPr lang="fr-FR"/>
                    </a:p>
                  </a:txBody>
                  <a:tcPr/>
                </a:tc>
                <a:tc hMerge="1">
                  <a:txBody>
                    <a:bodyPr/>
                    <a:lstStyle/>
                    <a:p>
                      <a:endParaRPr lang="fr-FR"/>
                    </a:p>
                  </a:txBody>
                  <a:tcPr/>
                </a:tc>
                <a:tc gridSpan="2">
                  <a:txBody>
                    <a:bodyPr/>
                    <a:lstStyle/>
                    <a:p>
                      <a:r>
                        <a:rPr lang="fr-FR" dirty="0" smtClean="0"/>
                        <a:t>Type</a:t>
                      </a:r>
                      <a:r>
                        <a:rPr lang="fr-FR" baseline="0" dirty="0" smtClean="0"/>
                        <a:t> de Compression</a:t>
                      </a:r>
                      <a:endParaRPr lang="fr-FR" dirty="0"/>
                    </a:p>
                  </a:txBody>
                  <a:tcPr/>
                </a:tc>
                <a:tc hMerge="1">
                  <a:txBody>
                    <a:bodyPr/>
                    <a:lstStyle/>
                    <a:p>
                      <a:endParaRPr lang="fr-FR" dirty="0"/>
                    </a:p>
                  </a:txBody>
                  <a:tcPr/>
                </a:tc>
                <a:tc gridSpan="2">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fr-FR" dirty="0" smtClean="0"/>
                        <a:t>Structure en sortie</a:t>
                      </a:r>
                    </a:p>
                  </a:txBody>
                  <a:tcPr/>
                </a:tc>
                <a:tc hMerge="1">
                  <a:txBody>
                    <a:bodyPr/>
                    <a:lstStyle/>
                    <a:p>
                      <a:endParaRPr lang="fr-FR" dirty="0"/>
                    </a:p>
                  </a:txBody>
                  <a:tcPr/>
                </a:tc>
              </a:tr>
              <a:tr h="370840">
                <a:tc gridSpan="4" vMerge="1">
                  <a:txBody>
                    <a:bodyPr/>
                    <a:lstStyle/>
                    <a:p>
                      <a:endParaRPr lang="fr-FR" dirty="0"/>
                    </a:p>
                  </a:txBody>
                  <a:tcPr/>
                </a:tc>
                <a:tc hMerge="1" vMerge="1">
                  <a:txBody>
                    <a:bodyPr/>
                    <a:lstStyle/>
                    <a:p>
                      <a:endParaRPr lang="fr-FR"/>
                    </a:p>
                  </a:txBody>
                  <a:tcPr/>
                </a:tc>
                <a:tc hMerge="1" vMerge="1">
                  <a:txBody>
                    <a:bodyPr/>
                    <a:lstStyle/>
                    <a:p>
                      <a:endParaRPr lang="fr-FR"/>
                    </a:p>
                  </a:txBody>
                  <a:tcPr/>
                </a:tc>
                <a:tc hMerge="1" vMerge="1">
                  <a:txBody>
                    <a:bodyPr/>
                    <a:lstStyle/>
                    <a:p>
                      <a:endParaRPr lang="fr-FR"/>
                    </a:p>
                  </a:txBody>
                  <a:tcPr/>
                </a:tc>
                <a:tc>
                  <a:txBody>
                    <a:bodyPr/>
                    <a:lstStyle/>
                    <a:p>
                      <a:pPr algn="ctr"/>
                      <a:r>
                        <a:rPr lang="fr-FR" dirty="0" smtClean="0"/>
                        <a:t>Statique</a:t>
                      </a:r>
                      <a:endParaRPr lang="fr-FR" dirty="0"/>
                    </a:p>
                  </a:txBody>
                  <a:tcPr>
                    <a:lnR w="12700" cap="flat" cmpd="sng" algn="ctr">
                      <a:solidFill>
                        <a:schemeClr val="tx1"/>
                      </a:solidFill>
                      <a:prstDash val="solid"/>
                      <a:round/>
                      <a:headEnd type="none" w="med" len="med"/>
                      <a:tailEnd type="none" w="med" len="med"/>
                    </a:lnR>
                  </a:tcPr>
                </a:tc>
                <a:tc>
                  <a:txBody>
                    <a:bodyPr/>
                    <a:lstStyle/>
                    <a:p>
                      <a:pPr algn="ctr"/>
                      <a:r>
                        <a:rPr lang="fr-FR" dirty="0" smtClean="0"/>
                        <a:t>Dynamique</a:t>
                      </a:r>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fr-FR" dirty="0" smtClean="0"/>
                        <a:t>Attribué</a:t>
                      </a:r>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fr-FR" dirty="0" smtClean="0"/>
                        <a:t>Étiqueté</a:t>
                      </a:r>
                      <a:endParaRPr lang="fr-FR" dirty="0"/>
                    </a:p>
                  </a:txBody>
                  <a:tcPr>
                    <a:lnL w="12700" cap="flat" cmpd="sng" algn="ctr">
                      <a:solidFill>
                        <a:schemeClr val="tx1"/>
                      </a:solidFill>
                      <a:prstDash val="solid"/>
                      <a:round/>
                      <a:headEnd type="none" w="med" len="med"/>
                      <a:tailEnd type="none" w="med" len="med"/>
                    </a:lnL>
                  </a:tcPr>
                </a:tc>
                <a:tc>
                  <a:txBody>
                    <a:bodyPr/>
                    <a:lstStyle/>
                    <a:p>
                      <a:pPr algn="ctr"/>
                      <a:r>
                        <a:rPr lang="fr-FR" dirty="0" smtClean="0"/>
                        <a:t>Sans</a:t>
                      </a:r>
                      <a:r>
                        <a:rPr lang="fr-FR" baseline="0" dirty="0" smtClean="0"/>
                        <a:t> Parte</a:t>
                      </a:r>
                      <a:endParaRPr lang="fr-FR" dirty="0"/>
                    </a:p>
                  </a:txBody>
                  <a:tcPr>
                    <a:lnR w="12700" cap="flat" cmpd="sng" algn="ctr">
                      <a:solidFill>
                        <a:schemeClr val="tx1"/>
                      </a:solidFill>
                      <a:prstDash val="solid"/>
                      <a:round/>
                      <a:headEnd type="none" w="med" len="med"/>
                      <a:tailEnd type="none" w="med" len="med"/>
                    </a:lnR>
                  </a:tcPr>
                </a:tc>
                <a:tc>
                  <a:txBody>
                    <a:bodyPr/>
                    <a:lstStyle/>
                    <a:p>
                      <a:pPr algn="ctr"/>
                      <a:r>
                        <a:rPr lang="fr-FR" dirty="0" smtClean="0"/>
                        <a:t>Avec Perte</a:t>
                      </a:r>
                      <a:endParaRPr lang="fr-FR" dirty="0"/>
                    </a:p>
                  </a:txBody>
                  <a:tcPr>
                    <a:lnL w="12700" cap="flat" cmpd="sng" algn="ctr">
                      <a:solidFill>
                        <a:schemeClr val="tx1"/>
                      </a:solidFill>
                      <a:prstDash val="solid"/>
                      <a:round/>
                      <a:headEnd type="none" w="med" len="med"/>
                      <a:tailEnd type="none" w="med" len="med"/>
                    </a:ln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fr-FR" dirty="0" err="1" smtClean="0"/>
                        <a:t>Succinte</a:t>
                      </a:r>
                      <a:endParaRPr lang="fr-FR" dirty="0" smtClean="0"/>
                    </a:p>
                  </a:txBody>
                  <a:tcPr>
                    <a:lnR w="12700" cap="flat" cmpd="sng" algn="ctr">
                      <a:solidFill>
                        <a:schemeClr val="tx1"/>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fr-FR" dirty="0" smtClean="0"/>
                        <a:t>Structurelle</a:t>
                      </a:r>
                    </a:p>
                  </a:txBody>
                  <a:tcPr>
                    <a:lnL w="12700" cap="flat" cmpd="sng" algn="ctr">
                      <a:solidFill>
                        <a:schemeClr val="tx1"/>
                      </a:solidFill>
                      <a:prstDash val="solid"/>
                      <a:round/>
                      <a:headEnd type="none" w="med" len="med"/>
                      <a:tailEnd type="none" w="med" len="med"/>
                    </a:lnL>
                  </a:tcPr>
                </a:tc>
              </a:tr>
              <a:tr h="464244">
                <a:tc gridSpan="4">
                  <a:txBody>
                    <a:bodyPr/>
                    <a:lstStyle/>
                    <a:p>
                      <a:pPr algn="ctr"/>
                      <a:r>
                        <a:rPr lang="fr-FR" dirty="0" smtClean="0"/>
                        <a:t>Méthode basées</a:t>
                      </a:r>
                      <a:r>
                        <a:rPr lang="fr-FR" baseline="0" dirty="0" smtClean="0"/>
                        <a:t> sur les arbres k2-trees</a:t>
                      </a:r>
                      <a:endParaRPr lang="fr-FR" dirty="0"/>
                    </a:p>
                  </a:txBody>
                  <a:tcPr/>
                </a:tc>
                <a:tc hMerge="1">
                  <a:txBody>
                    <a:bodyPr/>
                    <a:lstStyle/>
                    <a:p>
                      <a:endParaRPr lang="fr-FR"/>
                    </a:p>
                  </a:txBody>
                  <a:tcPr/>
                </a:tc>
                <a:tc hMerge="1">
                  <a:txBody>
                    <a:bodyPr/>
                    <a:lstStyle/>
                    <a:p>
                      <a:pPr algn="ctr"/>
                      <a:endParaRPr lang="fr-FR" dirty="0"/>
                    </a:p>
                  </a:txBody>
                  <a:tcPr/>
                </a:tc>
                <a:tc hMerge="1">
                  <a:txBody>
                    <a:bodyPr/>
                    <a:lstStyle/>
                    <a:p>
                      <a:endParaRPr lang="fr-FR"/>
                    </a:p>
                  </a:txBody>
                  <a:tcPr/>
                </a:tc>
                <a:tc>
                  <a:txBody>
                    <a:bodyPr/>
                    <a:lstStyle/>
                    <a:p>
                      <a:endParaRPr lang="fr-FR" dirty="0"/>
                    </a:p>
                  </a:txBody>
                  <a:tcPr>
                    <a:lnR w="12700" cap="flat" cmpd="sng" algn="ctr">
                      <a:solidFill>
                        <a:schemeClr val="tx1"/>
                      </a:solidFill>
                      <a:prstDash val="solid"/>
                      <a:round/>
                      <a:headEnd type="none" w="med" len="med"/>
                      <a:tailEnd type="none" w="med" len="med"/>
                    </a:lnR>
                    <a:solidFill>
                      <a:srgbClr val="B8C7DB"/>
                    </a:solidFill>
                  </a:tcPr>
                </a:tc>
                <a:tc>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B8C7DB"/>
                    </a:solidFill>
                  </a:tcPr>
                </a:tc>
                <a:tc>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B8C7DB"/>
                    </a:solidFill>
                  </a:tcPr>
                </a:tc>
                <a:tc>
                  <a:txBody>
                    <a:bodyPr/>
                    <a:lstStyle/>
                    <a:p>
                      <a:endParaRPr lang="fr-FR" dirty="0"/>
                    </a:p>
                  </a:txBody>
                  <a:tcPr>
                    <a:lnL w="12700" cap="flat" cmpd="sng" algn="ctr">
                      <a:solidFill>
                        <a:schemeClr val="tx1"/>
                      </a:solidFill>
                      <a:prstDash val="solid"/>
                      <a:round/>
                      <a:headEnd type="none" w="med" len="med"/>
                      <a:tailEnd type="none" w="med" len="med"/>
                    </a:lnL>
                    <a:solidFill>
                      <a:srgbClr val="B8C7DB"/>
                    </a:solidFill>
                  </a:tcPr>
                </a:tc>
                <a:tc>
                  <a:txBody>
                    <a:bodyPr/>
                    <a:lstStyle/>
                    <a:p>
                      <a:endParaRPr lang="fr-FR" dirty="0"/>
                    </a:p>
                  </a:txBody>
                  <a:tcPr>
                    <a:lnR w="12700" cap="flat" cmpd="sng" algn="ctr">
                      <a:solidFill>
                        <a:schemeClr val="tx1"/>
                      </a:solidFill>
                      <a:prstDash val="solid"/>
                      <a:round/>
                      <a:headEnd type="none" w="med" len="med"/>
                      <a:tailEnd type="none" w="med" len="med"/>
                    </a:lnR>
                    <a:solidFill>
                      <a:srgbClr val="B8C7DB"/>
                    </a:solidFill>
                  </a:tcPr>
                </a:tc>
                <a:tc>
                  <a:txBody>
                    <a:bodyPr/>
                    <a:lstStyle/>
                    <a:p>
                      <a:endParaRPr lang="fr-FR" dirty="0"/>
                    </a:p>
                  </a:txBody>
                  <a:tcPr>
                    <a:lnL w="12700" cap="flat" cmpd="sng" algn="ctr">
                      <a:solidFill>
                        <a:schemeClr val="tx1"/>
                      </a:solidFill>
                      <a:prstDash val="solid"/>
                      <a:round/>
                      <a:headEnd type="none" w="med" len="med"/>
                      <a:tailEnd type="none" w="med" len="med"/>
                    </a:lnL>
                  </a:tcPr>
                </a:tc>
                <a:tc>
                  <a:txBody>
                    <a:bodyPr/>
                    <a:lstStyle/>
                    <a:p>
                      <a:endParaRPr lang="fr-FR" dirty="0"/>
                    </a:p>
                  </a:txBody>
                  <a:tcPr>
                    <a:lnR w="12700" cap="flat" cmpd="sng" algn="ctr">
                      <a:solidFill>
                        <a:schemeClr val="tx1"/>
                      </a:solidFill>
                      <a:prstDash val="solid"/>
                      <a:round/>
                      <a:headEnd type="none" w="med" len="med"/>
                      <a:tailEnd type="none" w="med" len="med"/>
                    </a:lnR>
                    <a:solidFill>
                      <a:srgbClr val="B8C7DB"/>
                    </a:solidFill>
                  </a:tcPr>
                </a:tc>
                <a:tc>
                  <a:txBody>
                    <a:bodyPr/>
                    <a:lstStyle/>
                    <a:p>
                      <a:endParaRPr lang="fr-FR" dirty="0"/>
                    </a:p>
                  </a:txBody>
                  <a:tcPr>
                    <a:lnL w="12700" cap="flat" cmpd="sng" algn="ctr">
                      <a:solidFill>
                        <a:schemeClr val="tx1"/>
                      </a:solidFill>
                      <a:prstDash val="solid"/>
                      <a:round/>
                      <a:headEnd type="none" w="med" len="med"/>
                      <a:tailEnd type="none" w="med" len="med"/>
                    </a:lnL>
                  </a:tcPr>
                </a:tc>
              </a:tr>
              <a:tr h="695709">
                <a:tc rowSpan="5">
                  <a:txBody>
                    <a:bodyPr/>
                    <a:lstStyle/>
                    <a:p>
                      <a:pPr algn="ctr"/>
                      <a:r>
                        <a:rPr lang="fr-FR" dirty="0" smtClean="0"/>
                        <a:t>Méthode  basées</a:t>
                      </a:r>
                      <a:r>
                        <a:rPr lang="fr-FR" baseline="0" dirty="0" smtClean="0"/>
                        <a:t> sur l’extraction de motifs</a:t>
                      </a:r>
                      <a:endParaRPr lang="fr-FR" dirty="0"/>
                    </a:p>
                  </a:txBody>
                  <a:tcPr vert="vert270"/>
                </a:tc>
                <a:tc rowSpan="2">
                  <a:txBody>
                    <a:bodyPr/>
                    <a:lstStyle/>
                    <a:p>
                      <a:pPr algn="ctr"/>
                      <a:r>
                        <a:rPr lang="fr-FR" dirty="0" smtClean="0"/>
                        <a:t>Basées</a:t>
                      </a:r>
                      <a:r>
                        <a:rPr lang="fr-FR" baseline="0" dirty="0" smtClean="0"/>
                        <a:t> Vocabulaire</a:t>
                      </a:r>
                      <a:endParaRPr lang="fr-FR" dirty="0"/>
                    </a:p>
                  </a:txBody>
                  <a:tcPr vert="vert270"/>
                </a:tc>
                <a:tc gridSpan="2">
                  <a:txBody>
                    <a:bodyPr/>
                    <a:lstStyle/>
                    <a:p>
                      <a:pPr algn="ctr"/>
                      <a:r>
                        <a:rPr lang="fr-FR" dirty="0" smtClean="0"/>
                        <a:t>Basées sur les propriétés</a:t>
                      </a:r>
                      <a:r>
                        <a:rPr lang="fr-FR" baseline="0" dirty="0" smtClean="0"/>
                        <a:t> de la matrice d’adjacence</a:t>
                      </a:r>
                      <a:endParaRPr lang="fr-FR" dirty="0"/>
                    </a:p>
                  </a:txBody>
                  <a:tcPr/>
                </a:tc>
                <a:tc hMerge="1">
                  <a:txBody>
                    <a:bodyPr/>
                    <a:lstStyle/>
                    <a:p>
                      <a:endParaRPr lang="fr-FR"/>
                    </a:p>
                  </a:txBody>
                  <a:tcPr/>
                </a:tc>
                <a:tc>
                  <a:txBody>
                    <a:bodyPr/>
                    <a:lstStyle/>
                    <a:p>
                      <a:endParaRPr lang="fr-FR" dirty="0"/>
                    </a:p>
                  </a:txBody>
                  <a:tcPr>
                    <a:lnR w="12700" cap="flat" cmpd="sng" algn="ctr">
                      <a:solidFill>
                        <a:schemeClr val="tx1"/>
                      </a:solidFill>
                      <a:prstDash val="solid"/>
                      <a:round/>
                      <a:headEnd type="none" w="med" len="med"/>
                      <a:tailEnd type="none" w="med" len="med"/>
                    </a:lnR>
                    <a:solidFill>
                      <a:srgbClr val="B8C7DB"/>
                    </a:solidFill>
                  </a:tcPr>
                </a:tc>
                <a:tc>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fr-FR" dirty="0"/>
                    </a:p>
                  </a:txBody>
                  <a:tcPr>
                    <a:lnL w="12700" cap="flat" cmpd="sng" algn="ctr">
                      <a:solidFill>
                        <a:schemeClr val="tx1"/>
                      </a:solidFill>
                      <a:prstDash val="solid"/>
                      <a:round/>
                      <a:headEnd type="none" w="med" len="med"/>
                      <a:tailEnd type="none" w="med" len="med"/>
                    </a:lnL>
                  </a:tcPr>
                </a:tc>
                <a:tc>
                  <a:txBody>
                    <a:bodyPr/>
                    <a:lstStyle/>
                    <a:p>
                      <a:endParaRPr lang="fr-FR" dirty="0"/>
                    </a:p>
                  </a:txBody>
                  <a:tcPr>
                    <a:solidFill>
                      <a:srgbClr val="B8C7DB"/>
                    </a:solidFill>
                  </a:tcPr>
                </a:tc>
                <a:tc>
                  <a:txBody>
                    <a:bodyPr/>
                    <a:lstStyle/>
                    <a:p>
                      <a:endParaRPr lang="fr-FR"/>
                    </a:p>
                  </a:txBody>
                  <a:tcPr/>
                </a:tc>
                <a:tc>
                  <a:txBody>
                    <a:bodyPr/>
                    <a:lstStyle/>
                    <a:p>
                      <a:endParaRPr lang="fr-FR" dirty="0"/>
                    </a:p>
                  </a:txBody>
                  <a:tcPr>
                    <a:solidFill>
                      <a:srgbClr val="B8C7DB"/>
                    </a:solidFill>
                  </a:tcPr>
                </a:tc>
                <a:tc>
                  <a:txBody>
                    <a:bodyPr/>
                    <a:lstStyle/>
                    <a:p>
                      <a:endParaRPr lang="fr-FR"/>
                    </a:p>
                  </a:txBody>
                  <a:tcPr/>
                </a:tc>
              </a:tr>
              <a:tr h="803563">
                <a:tc vMerge="1">
                  <a:txBody>
                    <a:bodyPr/>
                    <a:lstStyle/>
                    <a:p>
                      <a:endParaRPr lang="fr-FR"/>
                    </a:p>
                  </a:txBody>
                  <a:tcPr/>
                </a:tc>
                <a:tc vMerge="1">
                  <a:txBody>
                    <a:bodyPr/>
                    <a:lstStyle/>
                    <a:p>
                      <a:endParaRPr lang="fr-FR"/>
                    </a:p>
                  </a:txBody>
                  <a:tcPr/>
                </a:tc>
                <a:tc gridSpan="2">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fr-FR" dirty="0" smtClean="0"/>
                        <a:t>Basées sur les méthodes</a:t>
                      </a:r>
                      <a:r>
                        <a:rPr lang="fr-FR" baseline="0" dirty="0" smtClean="0"/>
                        <a:t> de </a:t>
                      </a:r>
                      <a:r>
                        <a:rPr lang="fr-FR" baseline="0" dirty="0" err="1" smtClean="0"/>
                        <a:t>clustering</a:t>
                      </a:r>
                      <a:endParaRPr lang="fr-FR" dirty="0" smtClean="0"/>
                    </a:p>
                  </a:txBody>
                  <a:tcPr/>
                </a:tc>
                <a:tc hMerge="1">
                  <a:txBody>
                    <a:bodyPr/>
                    <a:lstStyle/>
                    <a:p>
                      <a:endParaRPr lang="fr-FR"/>
                    </a:p>
                  </a:txBody>
                  <a:tcPr/>
                </a:tc>
                <a:tc>
                  <a:txBody>
                    <a:bodyPr/>
                    <a:lstStyle/>
                    <a:p>
                      <a:endParaRPr lang="fr-FR" dirty="0"/>
                    </a:p>
                  </a:txBody>
                  <a:tcPr>
                    <a:lnR w="12700" cap="flat" cmpd="sng" algn="ctr">
                      <a:solidFill>
                        <a:schemeClr val="tx1"/>
                      </a:solidFill>
                      <a:prstDash val="solid"/>
                      <a:round/>
                      <a:headEnd type="none" w="med" len="med"/>
                      <a:tailEnd type="none" w="med" len="med"/>
                    </a:lnR>
                    <a:solidFill>
                      <a:srgbClr val="B8C7DB"/>
                    </a:solidFill>
                  </a:tcPr>
                </a:tc>
                <a:tc>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B8C7DB"/>
                    </a:solidFill>
                  </a:tcPr>
                </a:tc>
                <a:tc>
                  <a:txBody>
                    <a:bodyPr/>
                    <a:lstStyle/>
                    <a:p>
                      <a:endParaRPr lang="fr-F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fr-FR"/>
                    </a:p>
                  </a:txBody>
                  <a:tcPr>
                    <a:lnL w="12700" cap="flat" cmpd="sng" algn="ctr">
                      <a:solidFill>
                        <a:schemeClr val="tx1"/>
                      </a:solidFill>
                      <a:prstDash val="solid"/>
                      <a:round/>
                      <a:headEnd type="none" w="med" len="med"/>
                      <a:tailEnd type="none" w="med" len="med"/>
                    </a:lnL>
                  </a:tcPr>
                </a:tc>
                <a:tc>
                  <a:txBody>
                    <a:bodyPr/>
                    <a:lstStyle/>
                    <a:p>
                      <a:endParaRPr lang="fr-FR" dirty="0"/>
                    </a:p>
                  </a:txBody>
                  <a:tcPr>
                    <a:solidFill>
                      <a:srgbClr val="B8C7DB"/>
                    </a:solidFill>
                  </a:tcPr>
                </a:tc>
                <a:tc>
                  <a:txBody>
                    <a:bodyPr/>
                    <a:lstStyle/>
                    <a:p>
                      <a:endParaRPr lang="fr-FR"/>
                    </a:p>
                  </a:txBody>
                  <a:tcPr/>
                </a:tc>
                <a:tc>
                  <a:txBody>
                    <a:bodyPr/>
                    <a:lstStyle/>
                    <a:p>
                      <a:endParaRPr lang="fr-FR" dirty="0"/>
                    </a:p>
                  </a:txBody>
                  <a:tcPr>
                    <a:solidFill>
                      <a:srgbClr val="B8C7DB"/>
                    </a:solidFill>
                  </a:tcPr>
                </a:tc>
                <a:tc>
                  <a:txBody>
                    <a:bodyPr/>
                    <a:lstStyle/>
                    <a:p>
                      <a:endParaRPr lang="fr-FR" dirty="0"/>
                    </a:p>
                  </a:txBody>
                  <a:tcPr/>
                </a:tc>
              </a:tr>
              <a:tr h="370840">
                <a:tc vMerge="1">
                  <a:txBody>
                    <a:bodyPr/>
                    <a:lstStyle/>
                    <a:p>
                      <a:pPr algn="ctr"/>
                      <a:endParaRPr lang="fr-FR" dirty="0"/>
                    </a:p>
                  </a:txBody>
                  <a:tcPr vert="vert270"/>
                </a:tc>
                <a:tc rowSpan="3">
                  <a:txBody>
                    <a:bodyPr/>
                    <a:lstStyle/>
                    <a:p>
                      <a:pPr algn="ctr"/>
                      <a:r>
                        <a:rPr lang="fr-FR" dirty="0" smtClean="0"/>
                        <a:t>Basées</a:t>
                      </a:r>
                      <a:r>
                        <a:rPr lang="fr-FR" baseline="0" dirty="0" smtClean="0"/>
                        <a:t> Agrégation des motifs</a:t>
                      </a:r>
                      <a:endParaRPr lang="fr-FR" dirty="0"/>
                    </a:p>
                  </a:txBody>
                  <a:tcPr vert="vert270"/>
                </a:tc>
                <a:tc gridSpan="2">
                  <a:txBody>
                    <a:bodyPr/>
                    <a:lstStyle/>
                    <a:p>
                      <a:pPr algn="ctr"/>
                      <a:r>
                        <a:rPr lang="fr-FR" dirty="0" smtClean="0"/>
                        <a:t>Agrégation</a:t>
                      </a:r>
                      <a:r>
                        <a:rPr lang="fr-FR" baseline="0" dirty="0" smtClean="0"/>
                        <a:t> des nœuds des motifs</a:t>
                      </a:r>
                      <a:endParaRPr lang="fr-FR" dirty="0"/>
                    </a:p>
                  </a:txBody>
                  <a:tcPr/>
                </a:tc>
                <a:tc hMerge="1">
                  <a:txBody>
                    <a:bodyPr/>
                    <a:lstStyle/>
                    <a:p>
                      <a:endParaRPr lang="fr-FR"/>
                    </a:p>
                  </a:txBody>
                  <a:tcPr/>
                </a:tc>
                <a:tc>
                  <a:txBody>
                    <a:bodyPr/>
                    <a:lstStyle/>
                    <a:p>
                      <a:endParaRPr lang="fr-FR" dirty="0"/>
                    </a:p>
                  </a:txBody>
                  <a:tcPr>
                    <a:lnR w="12700" cap="flat" cmpd="sng" algn="ctr">
                      <a:solidFill>
                        <a:schemeClr val="tx1"/>
                      </a:solidFill>
                      <a:prstDash val="solid"/>
                      <a:round/>
                      <a:headEnd type="none" w="med" len="med"/>
                      <a:tailEnd type="none" w="med" len="med"/>
                    </a:lnR>
                    <a:solidFill>
                      <a:srgbClr val="B8C7DB"/>
                    </a:solidFill>
                  </a:tcPr>
                </a:tc>
                <a:tc>
                  <a:txBody>
                    <a:bodyPr/>
                    <a:lstStyle/>
                    <a:p>
                      <a:endParaRPr lang="fr-F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fr-F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fr-FR" dirty="0"/>
                    </a:p>
                  </a:txBody>
                  <a:tcPr>
                    <a:lnL w="12700" cap="flat" cmpd="sng" algn="ctr">
                      <a:solidFill>
                        <a:schemeClr val="tx1"/>
                      </a:solidFill>
                      <a:prstDash val="solid"/>
                      <a:round/>
                      <a:headEnd type="none" w="med" len="med"/>
                      <a:tailEnd type="none" w="med" len="med"/>
                    </a:lnL>
                    <a:solidFill>
                      <a:srgbClr val="B8C7DB"/>
                    </a:solidFill>
                  </a:tcPr>
                </a:tc>
                <a:tc>
                  <a:txBody>
                    <a:bodyPr/>
                    <a:lstStyle/>
                    <a:p>
                      <a:endParaRPr lang="fr-FR" dirty="0"/>
                    </a:p>
                  </a:txBody>
                  <a:tcPr/>
                </a:tc>
                <a:tc>
                  <a:txBody>
                    <a:bodyPr/>
                    <a:lstStyle/>
                    <a:p>
                      <a:endParaRPr lang="fr-FR" dirty="0"/>
                    </a:p>
                  </a:txBody>
                  <a:tcPr/>
                </a:tc>
                <a:tc>
                  <a:txBody>
                    <a:bodyPr/>
                    <a:lstStyle/>
                    <a:p>
                      <a:endParaRPr lang="fr-FR" dirty="0"/>
                    </a:p>
                  </a:txBody>
                  <a:tcPr/>
                </a:tc>
                <a:tc>
                  <a:txBody>
                    <a:bodyPr/>
                    <a:lstStyle/>
                    <a:p>
                      <a:endParaRPr lang="fr-FR" dirty="0"/>
                    </a:p>
                  </a:txBody>
                  <a:tcPr>
                    <a:solidFill>
                      <a:srgbClr val="B8C7DB"/>
                    </a:solidFill>
                  </a:tcPr>
                </a:tc>
              </a:tr>
              <a:tr h="370840">
                <a:tc vMerge="1">
                  <a:txBody>
                    <a:bodyPr/>
                    <a:lstStyle/>
                    <a:p>
                      <a:endParaRPr lang="fr-FR"/>
                    </a:p>
                  </a:txBody>
                  <a:tcPr/>
                </a:tc>
                <a:tc vMerge="1">
                  <a:txBody>
                    <a:bodyPr/>
                    <a:lstStyle/>
                    <a:p>
                      <a:endParaRPr lang="fr-FR"/>
                    </a:p>
                  </a:txBody>
                  <a:tcPr/>
                </a:tc>
                <a:tc rowSpan="2">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fr-FR" dirty="0" smtClean="0"/>
                        <a:t>Agrégation</a:t>
                      </a:r>
                      <a:r>
                        <a:rPr lang="fr-FR" baseline="0" dirty="0" smtClean="0"/>
                        <a:t> des liens des motifs</a:t>
                      </a:r>
                      <a:endParaRPr lang="fr-FR" dirty="0" smtClean="0"/>
                    </a:p>
                  </a:txBody>
                  <a:tcPr vert="vert270"/>
                </a:tc>
                <a:tc>
                  <a:txBody>
                    <a:bodyPr/>
                    <a:lstStyle/>
                    <a:p>
                      <a:pPr algn="ctr"/>
                      <a:r>
                        <a:rPr lang="fr-FR" dirty="0" smtClean="0"/>
                        <a:t>En utilisant des règles</a:t>
                      </a:r>
                      <a:r>
                        <a:rPr lang="fr-FR" baseline="0" dirty="0" smtClean="0"/>
                        <a:t> de grammaire</a:t>
                      </a:r>
                      <a:endParaRPr lang="fr-FR" dirty="0"/>
                    </a:p>
                  </a:txBody>
                  <a:tcPr/>
                </a:tc>
                <a:tc>
                  <a:txBody>
                    <a:bodyPr/>
                    <a:lstStyle/>
                    <a:p>
                      <a:endParaRPr lang="fr-FR" dirty="0"/>
                    </a:p>
                  </a:txBody>
                  <a:tcPr>
                    <a:lnR w="12700" cap="flat" cmpd="sng" algn="ctr">
                      <a:solidFill>
                        <a:schemeClr val="tx1"/>
                      </a:solidFill>
                      <a:prstDash val="solid"/>
                      <a:round/>
                      <a:headEnd type="none" w="med" len="med"/>
                      <a:tailEnd type="none" w="med" len="med"/>
                    </a:lnR>
                    <a:solidFill>
                      <a:srgbClr val="B8C7DB"/>
                    </a:solidFill>
                  </a:tcPr>
                </a:tc>
                <a:tc>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fr-FR" dirty="0"/>
                    </a:p>
                  </a:txBody>
                  <a:tcPr>
                    <a:lnL w="12700" cap="flat" cmpd="sng" algn="ctr">
                      <a:solidFill>
                        <a:schemeClr val="tx1"/>
                      </a:solidFill>
                      <a:prstDash val="solid"/>
                      <a:round/>
                      <a:headEnd type="none" w="med" len="med"/>
                      <a:tailEnd type="none" w="med" len="med"/>
                    </a:lnL>
                  </a:tcPr>
                </a:tc>
                <a:tc>
                  <a:txBody>
                    <a:bodyPr/>
                    <a:lstStyle/>
                    <a:p>
                      <a:endParaRPr lang="fr-FR" dirty="0"/>
                    </a:p>
                  </a:txBody>
                  <a:tcPr>
                    <a:solidFill>
                      <a:srgbClr val="B8C7DB"/>
                    </a:solidFill>
                  </a:tcPr>
                </a:tc>
                <a:tc>
                  <a:txBody>
                    <a:bodyPr/>
                    <a:lstStyle/>
                    <a:p>
                      <a:endParaRPr lang="fr-FR" dirty="0"/>
                    </a:p>
                  </a:txBody>
                  <a:tcPr/>
                </a:tc>
                <a:tc>
                  <a:txBody>
                    <a:bodyPr/>
                    <a:lstStyle/>
                    <a:p>
                      <a:endParaRPr lang="fr-FR" dirty="0"/>
                    </a:p>
                  </a:txBody>
                  <a:tcPr/>
                </a:tc>
                <a:tc>
                  <a:txBody>
                    <a:bodyPr/>
                    <a:lstStyle/>
                    <a:p>
                      <a:endParaRPr lang="fr-FR" dirty="0"/>
                    </a:p>
                  </a:txBody>
                  <a:tcPr>
                    <a:solidFill>
                      <a:srgbClr val="B8C7DB"/>
                    </a:solidFill>
                  </a:tcPr>
                </a:tc>
              </a:tr>
              <a:tr h="897602">
                <a:tc vMerge="1">
                  <a:txBody>
                    <a:bodyPr/>
                    <a:lstStyle/>
                    <a:p>
                      <a:endParaRPr lang="fr-FR"/>
                    </a:p>
                  </a:txBody>
                  <a:tcPr/>
                </a:tc>
                <a:tc vMerge="1">
                  <a:txBody>
                    <a:bodyPr/>
                    <a:lstStyle/>
                    <a:p>
                      <a:endParaRPr lang="fr-FR"/>
                    </a:p>
                  </a:txBody>
                  <a:tcPr/>
                </a:tc>
                <a:tc vMerge="1">
                  <a:txBody>
                    <a:bodyPr/>
                    <a:lstStyle/>
                    <a:p>
                      <a:endParaRPr lang="fr-FR" dirty="0"/>
                    </a:p>
                  </a:txBody>
                  <a:tcPr/>
                </a:tc>
                <a:tc>
                  <a:txBody>
                    <a:bodyPr/>
                    <a:lstStyle/>
                    <a:p>
                      <a:pPr algn="ctr"/>
                      <a:r>
                        <a:rPr lang="fr-FR" dirty="0" smtClean="0"/>
                        <a:t>En utilisant les méthodes de </a:t>
                      </a:r>
                      <a:r>
                        <a:rPr lang="fr-FR" dirty="0" err="1" smtClean="0"/>
                        <a:t>clustreing</a:t>
                      </a:r>
                      <a:endParaRPr lang="fr-FR" dirty="0"/>
                    </a:p>
                  </a:txBody>
                  <a:tcPr/>
                </a:tc>
                <a:tc>
                  <a:txBody>
                    <a:bodyPr/>
                    <a:lstStyle/>
                    <a:p>
                      <a:endParaRPr lang="fr-FR" dirty="0"/>
                    </a:p>
                  </a:txBody>
                  <a:tcPr>
                    <a:lnR w="12700" cap="flat" cmpd="sng" algn="ctr">
                      <a:solidFill>
                        <a:schemeClr val="tx1"/>
                      </a:solidFill>
                      <a:prstDash val="solid"/>
                      <a:round/>
                      <a:headEnd type="none" w="med" len="med"/>
                      <a:tailEnd type="none" w="med" len="med"/>
                    </a:lnR>
                    <a:solidFill>
                      <a:srgbClr val="B8C7DB"/>
                    </a:solidFill>
                  </a:tcPr>
                </a:tc>
                <a:tc>
                  <a:txBody>
                    <a:bodyPr/>
                    <a:lstStyle/>
                    <a:p>
                      <a:endParaRPr lang="fr-F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fr-F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fr-FR"/>
                    </a:p>
                  </a:txBody>
                  <a:tcPr>
                    <a:lnL w="12700" cap="flat" cmpd="sng" algn="ctr">
                      <a:solidFill>
                        <a:schemeClr val="tx1"/>
                      </a:solidFill>
                      <a:prstDash val="solid"/>
                      <a:round/>
                      <a:headEnd type="none" w="med" len="med"/>
                      <a:tailEnd type="none" w="med" len="med"/>
                    </a:lnL>
                  </a:tcPr>
                </a:tc>
                <a:tc>
                  <a:txBody>
                    <a:bodyPr/>
                    <a:lstStyle/>
                    <a:p>
                      <a:endParaRPr lang="fr-FR" dirty="0"/>
                    </a:p>
                  </a:txBody>
                  <a:tcPr>
                    <a:solidFill>
                      <a:srgbClr val="B8C7DB"/>
                    </a:solidFill>
                  </a:tcPr>
                </a:tc>
                <a:tc>
                  <a:txBody>
                    <a:bodyPr/>
                    <a:lstStyle/>
                    <a:p>
                      <a:endParaRPr lang="fr-FR" dirty="0"/>
                    </a:p>
                  </a:txBody>
                  <a:tcPr/>
                </a:tc>
                <a:tc>
                  <a:txBody>
                    <a:bodyPr/>
                    <a:lstStyle/>
                    <a:p>
                      <a:endParaRPr lang="fr-FR" dirty="0"/>
                    </a:p>
                  </a:txBody>
                  <a:tcPr/>
                </a:tc>
                <a:tc>
                  <a:txBody>
                    <a:bodyPr/>
                    <a:lstStyle/>
                    <a:p>
                      <a:endParaRPr lang="fr-FR" dirty="0"/>
                    </a:p>
                  </a:txBody>
                  <a:tcPr>
                    <a:solidFill>
                      <a:srgbClr val="B8C7DB"/>
                    </a:solidFill>
                  </a:tcPr>
                </a:tc>
              </a:tr>
            </a:tbl>
          </a:graphicData>
        </a:graphic>
      </p:graphicFrame>
    </p:spTree>
  </p:cSld>
  <p:clrMapOvr>
    <a:masterClrMapping/>
  </p:clrMapOvr>
</p:sld>
</file>

<file path=ppt/theme/theme1.xml><?xml version="1.0" encoding="utf-8"?>
<a:theme xmlns:a="http://schemas.openxmlformats.org/drawingml/2006/main" name="Thème Office">
  <a:themeElements>
    <a:clrScheme name="Thème Offic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472</Words>
  <Application>Microsoft Macintosh PowerPoint</Application>
  <PresentationFormat>Personnalisé</PresentationFormat>
  <Paragraphs>72</Paragraphs>
  <Slides>1</Slides>
  <Notes>1</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vt:i4>
      </vt:variant>
    </vt:vector>
  </HeadingPairs>
  <TitlesOfParts>
    <vt:vector size="5" baseType="lpstr">
      <vt:lpstr>Arial</vt:lpstr>
      <vt:lpstr>Lato</vt:lpstr>
      <vt:lpstr>Times New Roman</vt:lpstr>
      <vt:lpstr>Thème Office</vt:lpstr>
      <vt:lpstr>Présentation PowerPoint</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Utilisateur de Microsoft Office</cp:lastModifiedBy>
  <cp:revision>9</cp:revision>
  <dcterms:modified xsi:type="dcterms:W3CDTF">2019-05-16T14:31:50Z</dcterms:modified>
</cp:coreProperties>
</file>